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5"/>
  </p:sldMasterIdLst>
  <p:notesMasterIdLst>
    <p:notesMasterId r:id="rId16"/>
  </p:notesMasterIdLst>
  <p:handoutMasterIdLst>
    <p:handoutMasterId r:id="rId17"/>
  </p:handoutMasterIdLst>
  <p:sldIdLst>
    <p:sldId id="37715" r:id="rId6"/>
    <p:sldId id="37717" r:id="rId7"/>
    <p:sldId id="37705" r:id="rId8"/>
    <p:sldId id="37708" r:id="rId9"/>
    <p:sldId id="37709" r:id="rId10"/>
    <p:sldId id="37710" r:id="rId11"/>
    <p:sldId id="37711" r:id="rId12"/>
    <p:sldId id="37713" r:id="rId13"/>
    <p:sldId id="2003" r:id="rId14"/>
    <p:sldId id="37716" r:id="rId15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E3689"/>
    <a:srgbClr val="070707"/>
    <a:srgbClr val="1D9CE4"/>
    <a:srgbClr val="FFD53A"/>
    <a:srgbClr val="702076"/>
    <a:srgbClr val="5EBF33"/>
    <a:srgbClr val="FD7F20"/>
    <a:srgbClr val="0E1454"/>
    <a:srgbClr val="CE1620"/>
    <a:srgbClr val="0F4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CE015-DF90-4268-8FD9-1539E700DEA2}" v="1" dt="2021-08-25T03:07:45.716"/>
    <p1510:client id="{6709DBAE-F0AF-4A1D-995C-CEB41FAEAD5B}" v="12" dt="2021-08-24T07:00:30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93099" autoAdjust="0"/>
  </p:normalViewPr>
  <p:slideViewPr>
    <p:cSldViewPr snapToGrid="0" snapToObjects="1">
      <p:cViewPr varScale="1">
        <p:scale>
          <a:sx n="82" d="100"/>
          <a:sy n="82" d="100"/>
        </p:scale>
        <p:origin x="825" y="92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Zhang - A64403" userId="c5c02ec1-2b97-4415-8307-5c16827da8b7" providerId="ADAL" clId="{36C204FA-E957-4A76-90B3-0F64B8B09897}"/>
    <pc:docChg chg="undo custSel addSld delSld modSld sldOrd">
      <pc:chgData name="Elena Zhang - A64403" userId="c5c02ec1-2b97-4415-8307-5c16827da8b7" providerId="ADAL" clId="{36C204FA-E957-4A76-90B3-0F64B8B09897}" dt="2021-08-23T02:07:55.121" v="158"/>
      <pc:docMkLst>
        <pc:docMk/>
      </pc:docMkLst>
      <pc:sldChg chg="modSp del mod">
        <pc:chgData name="Elena Zhang - A64403" userId="c5c02ec1-2b97-4415-8307-5c16827da8b7" providerId="ADAL" clId="{36C204FA-E957-4A76-90B3-0F64B8B09897}" dt="2021-08-23T01:54:42.118" v="42" actId="47"/>
        <pc:sldMkLst>
          <pc:docMk/>
          <pc:sldMk cId="74796632" sldId="5178"/>
        </pc:sldMkLst>
        <pc:spChg chg="mod">
          <ac:chgData name="Elena Zhang - A64403" userId="c5c02ec1-2b97-4415-8307-5c16827da8b7" providerId="ADAL" clId="{36C204FA-E957-4A76-90B3-0F64B8B09897}" dt="2021-08-23T01:54:19.394" v="41" actId="20577"/>
          <ac:spMkLst>
            <pc:docMk/>
            <pc:sldMk cId="74796632" sldId="5178"/>
            <ac:spMk id="16" creationId="{14A0FEE8-D593-4474-A88E-E0FE4E584EDC}"/>
          </ac:spMkLst>
        </pc:spChg>
      </pc:sldChg>
      <pc:sldChg chg="modSp mod">
        <pc:chgData name="Elena Zhang - A64403" userId="c5c02ec1-2b97-4415-8307-5c16827da8b7" providerId="ADAL" clId="{36C204FA-E957-4A76-90B3-0F64B8B09897}" dt="2021-08-23T01:55:51.496" v="73" actId="1076"/>
        <pc:sldMkLst>
          <pc:docMk/>
          <pc:sldMk cId="3053030054" sldId="37710"/>
        </pc:sldMkLst>
        <pc:spChg chg="mod">
          <ac:chgData name="Elena Zhang - A64403" userId="c5c02ec1-2b97-4415-8307-5c16827da8b7" providerId="ADAL" clId="{36C204FA-E957-4A76-90B3-0F64B8B09897}" dt="2021-08-23T01:55:26.522" v="55" actId="1036"/>
          <ac:spMkLst>
            <pc:docMk/>
            <pc:sldMk cId="3053030054" sldId="37710"/>
            <ac:spMk id="4" creationId="{AACA6768-4AC8-4DB7-984A-5B456F9C2F3D}"/>
          </ac:spMkLst>
        </pc:spChg>
        <pc:spChg chg="mod">
          <ac:chgData name="Elena Zhang - A64403" userId="c5c02ec1-2b97-4415-8307-5c16827da8b7" providerId="ADAL" clId="{36C204FA-E957-4A76-90B3-0F64B8B09897}" dt="2021-08-23T01:55:44.043" v="72" actId="1036"/>
          <ac:spMkLst>
            <pc:docMk/>
            <pc:sldMk cId="3053030054" sldId="37710"/>
            <ac:spMk id="5" creationId="{098DCE55-F565-4B03-BF7C-FCBBC6A0E9C9}"/>
          </ac:spMkLst>
        </pc:spChg>
        <pc:picChg chg="mod">
          <ac:chgData name="Elena Zhang - A64403" userId="c5c02ec1-2b97-4415-8307-5c16827da8b7" providerId="ADAL" clId="{36C204FA-E957-4A76-90B3-0F64B8B09897}" dt="2021-08-23T01:55:51.496" v="73" actId="1076"/>
          <ac:picMkLst>
            <pc:docMk/>
            <pc:sldMk cId="3053030054" sldId="37710"/>
            <ac:picMk id="10" creationId="{6B837EC2-37D9-428F-847F-3ABA3739D058}"/>
          </ac:picMkLst>
        </pc:picChg>
        <pc:picChg chg="mod">
          <ac:chgData name="Elena Zhang - A64403" userId="c5c02ec1-2b97-4415-8307-5c16827da8b7" providerId="ADAL" clId="{36C204FA-E957-4A76-90B3-0F64B8B09897}" dt="2021-08-23T01:55:44.043" v="72" actId="1036"/>
          <ac:picMkLst>
            <pc:docMk/>
            <pc:sldMk cId="3053030054" sldId="37710"/>
            <ac:picMk id="1026" creationId="{287843C6-FDAB-403E-9D2E-BE7BBCF2B8F6}"/>
          </ac:picMkLst>
        </pc:picChg>
        <pc:picChg chg="mod">
          <ac:chgData name="Elena Zhang - A64403" userId="c5c02ec1-2b97-4415-8307-5c16827da8b7" providerId="ADAL" clId="{36C204FA-E957-4A76-90B3-0F64B8B09897}" dt="2021-08-23T01:55:44.043" v="72" actId="1036"/>
          <ac:picMkLst>
            <pc:docMk/>
            <pc:sldMk cId="3053030054" sldId="37710"/>
            <ac:picMk id="1028" creationId="{138BD5F8-AFC3-45C8-86DD-C9D242C3C9B9}"/>
          </ac:picMkLst>
        </pc:picChg>
      </pc:sldChg>
      <pc:sldChg chg="add ord">
        <pc:chgData name="Elena Zhang - A64403" userId="c5c02ec1-2b97-4415-8307-5c16827da8b7" providerId="ADAL" clId="{36C204FA-E957-4A76-90B3-0F64B8B09897}" dt="2021-08-23T02:05:27.671" v="113"/>
        <pc:sldMkLst>
          <pc:docMk/>
          <pc:sldMk cId="3419594887" sldId="37714"/>
        </pc:sldMkLst>
      </pc:sldChg>
      <pc:sldChg chg="modSp new mod">
        <pc:chgData name="Elena Zhang - A64403" userId="c5c02ec1-2b97-4415-8307-5c16827da8b7" providerId="ADAL" clId="{36C204FA-E957-4A76-90B3-0F64B8B09897}" dt="2021-08-23T02:06:45.765" v="153" actId="1035"/>
        <pc:sldMkLst>
          <pc:docMk/>
          <pc:sldMk cId="3013352169" sldId="37715"/>
        </pc:sldMkLst>
        <pc:spChg chg="mod">
          <ac:chgData name="Elena Zhang - A64403" userId="c5c02ec1-2b97-4415-8307-5c16827da8b7" providerId="ADAL" clId="{36C204FA-E957-4A76-90B3-0F64B8B09897}" dt="2021-08-23T02:06:45.765" v="153" actId="1035"/>
          <ac:spMkLst>
            <pc:docMk/>
            <pc:sldMk cId="3013352169" sldId="37715"/>
            <ac:spMk id="2" creationId="{1FC12817-D894-4817-9CF5-417B23C24074}"/>
          </ac:spMkLst>
        </pc:spChg>
        <pc:spChg chg="mod">
          <ac:chgData name="Elena Zhang - A64403" userId="c5c02ec1-2b97-4415-8307-5c16827da8b7" providerId="ADAL" clId="{36C204FA-E957-4A76-90B3-0F64B8B09897}" dt="2021-08-23T02:05:18.899" v="111" actId="20577"/>
          <ac:spMkLst>
            <pc:docMk/>
            <pc:sldMk cId="3013352169" sldId="37715"/>
            <ac:spMk id="3" creationId="{9B2C3FBF-D5F8-4D6E-9421-44D55C41CC7F}"/>
          </ac:spMkLst>
        </pc:spChg>
      </pc:sldChg>
      <pc:sldChg chg="new del">
        <pc:chgData name="Elena Zhang - A64403" userId="c5c02ec1-2b97-4415-8307-5c16827da8b7" providerId="ADAL" clId="{36C204FA-E957-4A76-90B3-0F64B8B09897}" dt="2021-08-23T02:07:20.994" v="155" actId="47"/>
        <pc:sldMkLst>
          <pc:docMk/>
          <pc:sldMk cId="2649159238" sldId="37716"/>
        </pc:sldMkLst>
      </pc:sldChg>
      <pc:sldChg chg="add">
        <pc:chgData name="Elena Zhang - A64403" userId="c5c02ec1-2b97-4415-8307-5c16827da8b7" providerId="ADAL" clId="{36C204FA-E957-4A76-90B3-0F64B8B09897}" dt="2021-08-23T02:07:55.121" v="158"/>
        <pc:sldMkLst>
          <pc:docMk/>
          <pc:sldMk cId="3451858834" sldId="37716"/>
        </pc:sldMkLst>
      </pc:sldChg>
      <pc:sldChg chg="add del">
        <pc:chgData name="Elena Zhang - A64403" userId="c5c02ec1-2b97-4415-8307-5c16827da8b7" providerId="ADAL" clId="{36C204FA-E957-4A76-90B3-0F64B8B09897}" dt="2021-08-23T02:07:48.133" v="157"/>
        <pc:sldMkLst>
          <pc:docMk/>
          <pc:sldMk cId="3804839236" sldId="37716"/>
        </pc:sldMkLst>
      </pc:sldChg>
    </pc:docChg>
  </pc:docChgLst>
  <pc:docChgLst>
    <pc:chgData name="Elena Zhang - A64403" userId="c5c02ec1-2b97-4415-8307-5c16827da8b7" providerId="ADAL" clId="{E288762C-503E-43F7-ADB8-AA5F12372DA3}"/>
    <pc:docChg chg="modSld">
      <pc:chgData name="Elena Zhang - A64403" userId="c5c02ec1-2b97-4415-8307-5c16827da8b7" providerId="ADAL" clId="{E288762C-503E-43F7-ADB8-AA5F12372DA3}" dt="2021-08-24T08:22:27.876" v="7" actId="113"/>
      <pc:docMkLst>
        <pc:docMk/>
      </pc:docMkLst>
      <pc:sldChg chg="modSp mod">
        <pc:chgData name="Elena Zhang - A64403" userId="c5c02ec1-2b97-4415-8307-5c16827da8b7" providerId="ADAL" clId="{E288762C-503E-43F7-ADB8-AA5F12372DA3}" dt="2021-08-24T08:22:27.876" v="7" actId="113"/>
        <pc:sldMkLst>
          <pc:docMk/>
          <pc:sldMk cId="1906022922" sldId="37713"/>
        </pc:sldMkLst>
        <pc:spChg chg="mod">
          <ac:chgData name="Elena Zhang - A64403" userId="c5c02ec1-2b97-4415-8307-5c16827da8b7" providerId="ADAL" clId="{E288762C-503E-43F7-ADB8-AA5F12372DA3}" dt="2021-08-24T08:22:27.876" v="7" actId="113"/>
          <ac:spMkLst>
            <pc:docMk/>
            <pc:sldMk cId="1906022922" sldId="37713"/>
            <ac:spMk id="19" creationId="{0E1895EC-0755-462F-89FF-A3F95F33DE0D}"/>
          </ac:spMkLst>
        </pc:spChg>
      </pc:sldChg>
      <pc:sldChg chg="modSp mod">
        <pc:chgData name="Elena Zhang - A64403" userId="c5c02ec1-2b97-4415-8307-5c16827da8b7" providerId="ADAL" clId="{E288762C-503E-43F7-ADB8-AA5F12372DA3}" dt="2021-08-24T07:02:32.305" v="0"/>
        <pc:sldMkLst>
          <pc:docMk/>
          <pc:sldMk cId="3013352169" sldId="37715"/>
        </pc:sldMkLst>
        <pc:spChg chg="mod">
          <ac:chgData name="Elena Zhang - A64403" userId="c5c02ec1-2b97-4415-8307-5c16827da8b7" providerId="ADAL" clId="{E288762C-503E-43F7-ADB8-AA5F12372DA3}" dt="2021-08-24T07:02:32.305" v="0"/>
          <ac:spMkLst>
            <pc:docMk/>
            <pc:sldMk cId="3013352169" sldId="37715"/>
            <ac:spMk id="2" creationId="{1FC12817-D894-4817-9CF5-417B23C24074}"/>
          </ac:spMkLst>
        </pc:spChg>
      </pc:sldChg>
    </pc:docChg>
  </pc:docChgLst>
  <pc:docChgLst>
    <pc:chgData name="Elena Zhang - A64403" userId="c5c02ec1-2b97-4415-8307-5c16827da8b7" providerId="ADAL" clId="{207CE015-DF90-4268-8FD9-1539E700DEA2}"/>
    <pc:docChg chg="addSld delSld modSld">
      <pc:chgData name="Elena Zhang - A64403" userId="c5c02ec1-2b97-4415-8307-5c16827da8b7" providerId="ADAL" clId="{207CE015-DF90-4268-8FD9-1539E700DEA2}" dt="2021-08-25T03:07:45.716" v="29"/>
      <pc:docMkLst>
        <pc:docMk/>
      </pc:docMkLst>
      <pc:sldChg chg="del">
        <pc:chgData name="Elena Zhang - A64403" userId="c5c02ec1-2b97-4415-8307-5c16827da8b7" providerId="ADAL" clId="{207CE015-DF90-4268-8FD9-1539E700DEA2}" dt="2021-08-25T03:07:43.619" v="28" actId="47"/>
        <pc:sldMkLst>
          <pc:docMk/>
          <pc:sldMk cId="3419594887" sldId="37714"/>
        </pc:sldMkLst>
      </pc:sldChg>
      <pc:sldChg chg="modSp mod">
        <pc:chgData name="Elena Zhang - A64403" userId="c5c02ec1-2b97-4415-8307-5c16827da8b7" providerId="ADAL" clId="{207CE015-DF90-4268-8FD9-1539E700DEA2}" dt="2021-08-25T03:07:06.581" v="27" actId="20577"/>
        <pc:sldMkLst>
          <pc:docMk/>
          <pc:sldMk cId="3013352169" sldId="37715"/>
        </pc:sldMkLst>
        <pc:spChg chg="mod">
          <ac:chgData name="Elena Zhang - A64403" userId="c5c02ec1-2b97-4415-8307-5c16827da8b7" providerId="ADAL" clId="{207CE015-DF90-4268-8FD9-1539E700DEA2}" dt="2021-08-25T03:07:06.581" v="27" actId="20577"/>
          <ac:spMkLst>
            <pc:docMk/>
            <pc:sldMk cId="3013352169" sldId="37715"/>
            <ac:spMk id="2" creationId="{1FC12817-D894-4817-9CF5-417B23C24074}"/>
          </ac:spMkLst>
        </pc:spChg>
      </pc:sldChg>
      <pc:sldChg chg="add">
        <pc:chgData name="Elena Zhang - A64403" userId="c5c02ec1-2b97-4415-8307-5c16827da8b7" providerId="ADAL" clId="{207CE015-DF90-4268-8FD9-1539E700DEA2}" dt="2021-08-25T03:07:45.716" v="29"/>
        <pc:sldMkLst>
          <pc:docMk/>
          <pc:sldMk cId="3419594887" sldId="37717"/>
        </pc:sldMkLst>
      </pc:sldChg>
    </pc:docChg>
  </pc:docChgLst>
  <pc:docChgLst>
    <pc:chgData name="Elena Zhang - A64403" userId="c5c02ec1-2b97-4415-8307-5c16827da8b7" providerId="ADAL" clId="{4E2ED9C6-A383-46E9-9BC9-44F29C5E0D18}"/>
    <pc:docChg chg="undo custSel addSld delSld modSld">
      <pc:chgData name="Elena Zhang - A64403" userId="c5c02ec1-2b97-4415-8307-5c16827da8b7" providerId="ADAL" clId="{4E2ED9C6-A383-46E9-9BC9-44F29C5E0D18}" dt="2021-08-20T02:57:36.288" v="292" actId="20577"/>
      <pc:docMkLst>
        <pc:docMk/>
      </pc:docMkLst>
      <pc:sldChg chg="modSp mod">
        <pc:chgData name="Elena Zhang - A64403" userId="c5c02ec1-2b97-4415-8307-5c16827da8b7" providerId="ADAL" clId="{4E2ED9C6-A383-46E9-9BC9-44F29C5E0D18}" dt="2021-08-19T01:56:17.489" v="11" actId="1076"/>
        <pc:sldMkLst>
          <pc:docMk/>
          <pc:sldMk cId="813946072" sldId="37705"/>
        </pc:sldMkLst>
        <pc:spChg chg="mod">
          <ac:chgData name="Elena Zhang - A64403" userId="c5c02ec1-2b97-4415-8307-5c16827da8b7" providerId="ADAL" clId="{4E2ED9C6-A383-46E9-9BC9-44F29C5E0D18}" dt="2021-08-19T01:47:41.549" v="3" actId="1076"/>
          <ac:spMkLst>
            <pc:docMk/>
            <pc:sldMk cId="813946072" sldId="37705"/>
            <ac:spMk id="18" creationId="{1A5009F7-57FA-44D3-B24E-FD5C60E26CDC}"/>
          </ac:spMkLst>
        </pc:spChg>
        <pc:spChg chg="mod">
          <ac:chgData name="Elena Zhang - A64403" userId="c5c02ec1-2b97-4415-8307-5c16827da8b7" providerId="ADAL" clId="{4E2ED9C6-A383-46E9-9BC9-44F29C5E0D18}" dt="2021-08-19T01:56:17.489" v="11" actId="1076"/>
          <ac:spMkLst>
            <pc:docMk/>
            <pc:sldMk cId="813946072" sldId="37705"/>
            <ac:spMk id="36" creationId="{79873D74-5349-4FE7-858C-6D2649CF3FE7}"/>
          </ac:spMkLst>
        </pc:spChg>
      </pc:sldChg>
      <pc:sldChg chg="addSp delSp modSp mod">
        <pc:chgData name="Elena Zhang - A64403" userId="c5c02ec1-2b97-4415-8307-5c16827da8b7" providerId="ADAL" clId="{4E2ED9C6-A383-46E9-9BC9-44F29C5E0D18}" dt="2021-08-19T06:07:59.749" v="33" actId="1582"/>
        <pc:sldMkLst>
          <pc:docMk/>
          <pc:sldMk cId="2762840229" sldId="37709"/>
        </pc:sldMkLst>
        <pc:spChg chg="add mod">
          <ac:chgData name="Elena Zhang - A64403" userId="c5c02ec1-2b97-4415-8307-5c16827da8b7" providerId="ADAL" clId="{4E2ED9C6-A383-46E9-9BC9-44F29C5E0D18}" dt="2021-08-19T06:07:59.749" v="33" actId="1582"/>
          <ac:spMkLst>
            <pc:docMk/>
            <pc:sldMk cId="2762840229" sldId="37709"/>
            <ac:spMk id="7" creationId="{E7F47FAD-5738-4C6A-BF0D-E58987CC4811}"/>
          </ac:spMkLst>
        </pc:spChg>
        <pc:picChg chg="add mod">
          <ac:chgData name="Elena Zhang - A64403" userId="c5c02ec1-2b97-4415-8307-5c16827da8b7" providerId="ADAL" clId="{4E2ED9C6-A383-46E9-9BC9-44F29C5E0D18}" dt="2021-08-19T06:07:36.225" v="29" actId="1076"/>
          <ac:picMkLst>
            <pc:docMk/>
            <pc:sldMk cId="2762840229" sldId="37709"/>
            <ac:picMk id="6" creationId="{B205CB03-BB5B-481B-A686-04D931DC4AA0}"/>
          </ac:picMkLst>
        </pc:picChg>
        <pc:picChg chg="del">
          <ac:chgData name="Elena Zhang - A64403" userId="c5c02ec1-2b97-4415-8307-5c16827da8b7" providerId="ADAL" clId="{4E2ED9C6-A383-46E9-9BC9-44F29C5E0D18}" dt="2021-08-19T06:07:22.841" v="22" actId="478"/>
          <ac:picMkLst>
            <pc:docMk/>
            <pc:sldMk cId="2762840229" sldId="37709"/>
            <ac:picMk id="14" creationId="{3677B006-A3AC-482D-8D7A-6719515C1084}"/>
          </ac:picMkLst>
        </pc:picChg>
      </pc:sldChg>
      <pc:sldChg chg="addSp delSp modSp mod">
        <pc:chgData name="Elena Zhang - A64403" userId="c5c02ec1-2b97-4415-8307-5c16827da8b7" providerId="ADAL" clId="{4E2ED9C6-A383-46E9-9BC9-44F29C5E0D18}" dt="2021-08-19T06:08:53.427" v="40" actId="1076"/>
        <pc:sldMkLst>
          <pc:docMk/>
          <pc:sldMk cId="3053030054" sldId="37710"/>
        </pc:sldMkLst>
        <pc:spChg chg="add del">
          <ac:chgData name="Elena Zhang - A64403" userId="c5c02ec1-2b97-4415-8307-5c16827da8b7" providerId="ADAL" clId="{4E2ED9C6-A383-46E9-9BC9-44F29C5E0D18}" dt="2021-08-19T06:08:40.701" v="38" actId="478"/>
          <ac:spMkLst>
            <pc:docMk/>
            <pc:sldMk cId="3053030054" sldId="37710"/>
            <ac:spMk id="3" creationId="{9956ABDC-0D55-40F5-96F7-DF030587294C}"/>
          </ac:spMkLst>
        </pc:spChg>
        <pc:spChg chg="add mod">
          <ac:chgData name="Elena Zhang - A64403" userId="c5c02ec1-2b97-4415-8307-5c16827da8b7" providerId="ADAL" clId="{4E2ED9C6-A383-46E9-9BC9-44F29C5E0D18}" dt="2021-08-19T06:08:53.427" v="40" actId="1076"/>
          <ac:spMkLst>
            <pc:docMk/>
            <pc:sldMk cId="3053030054" sldId="37710"/>
            <ac:spMk id="14" creationId="{A044C4F6-D5FD-4602-B49E-0EF53D06F36F}"/>
          </ac:spMkLst>
        </pc:spChg>
        <pc:picChg chg="add mod">
          <ac:chgData name="Elena Zhang - A64403" userId="c5c02ec1-2b97-4415-8307-5c16827da8b7" providerId="ADAL" clId="{4E2ED9C6-A383-46E9-9BC9-44F29C5E0D18}" dt="2021-08-19T06:08:28.856" v="36" actId="1076"/>
          <ac:picMkLst>
            <pc:docMk/>
            <pc:sldMk cId="3053030054" sldId="37710"/>
            <ac:picMk id="11" creationId="{726E0B02-023A-4B69-8766-866160B95315}"/>
          </ac:picMkLst>
        </pc:picChg>
        <pc:picChg chg="del">
          <ac:chgData name="Elena Zhang - A64403" userId="c5c02ec1-2b97-4415-8307-5c16827da8b7" providerId="ADAL" clId="{4E2ED9C6-A383-46E9-9BC9-44F29C5E0D18}" dt="2021-08-19T06:08:25.424" v="34" actId="478"/>
          <ac:picMkLst>
            <pc:docMk/>
            <pc:sldMk cId="3053030054" sldId="37710"/>
            <ac:picMk id="13" creationId="{9D6E20A8-6600-4ABB-85DE-D9EF15548B14}"/>
          </ac:picMkLst>
        </pc:picChg>
      </pc:sldChg>
      <pc:sldChg chg="modSp mod">
        <pc:chgData name="Elena Zhang - A64403" userId="c5c02ec1-2b97-4415-8307-5c16827da8b7" providerId="ADAL" clId="{4E2ED9C6-A383-46E9-9BC9-44F29C5E0D18}" dt="2021-08-20T02:55:52.573" v="258" actId="20577"/>
        <pc:sldMkLst>
          <pc:docMk/>
          <pc:sldMk cId="1592132473" sldId="37711"/>
        </pc:sldMkLst>
        <pc:spChg chg="mod">
          <ac:chgData name="Elena Zhang - A64403" userId="c5c02ec1-2b97-4415-8307-5c16827da8b7" providerId="ADAL" clId="{4E2ED9C6-A383-46E9-9BC9-44F29C5E0D18}" dt="2021-08-20T02:55:52.573" v="258" actId="20577"/>
          <ac:spMkLst>
            <pc:docMk/>
            <pc:sldMk cId="1592132473" sldId="37711"/>
            <ac:spMk id="14" creationId="{8A652B8A-885F-4448-9DF2-2BAE57C05CAE}"/>
          </ac:spMkLst>
        </pc:spChg>
      </pc:sldChg>
      <pc:sldChg chg="addSp delSp modSp mod">
        <pc:chgData name="Elena Zhang - A64403" userId="c5c02ec1-2b97-4415-8307-5c16827da8b7" providerId="ADAL" clId="{4E2ED9C6-A383-46E9-9BC9-44F29C5E0D18}" dt="2021-08-20T02:57:36.288" v="292" actId="20577"/>
        <pc:sldMkLst>
          <pc:docMk/>
          <pc:sldMk cId="1906022922" sldId="37713"/>
        </pc:sldMkLst>
        <pc:spChg chg="mod">
          <ac:chgData name="Elena Zhang - A64403" userId="c5c02ec1-2b97-4415-8307-5c16827da8b7" providerId="ADAL" clId="{4E2ED9C6-A383-46E9-9BC9-44F29C5E0D18}" dt="2021-08-19T06:32:07.433" v="96" actId="1037"/>
          <ac:spMkLst>
            <pc:docMk/>
            <pc:sldMk cId="1906022922" sldId="37713"/>
            <ac:spMk id="6" creationId="{BFDC47AC-0C6D-4F32-999A-16535F1490AF}"/>
          </ac:spMkLst>
        </pc:spChg>
        <pc:spChg chg="del">
          <ac:chgData name="Elena Zhang - A64403" userId="c5c02ec1-2b97-4415-8307-5c16827da8b7" providerId="ADAL" clId="{4E2ED9C6-A383-46E9-9BC9-44F29C5E0D18}" dt="2021-08-19T06:33:16.108" v="143" actId="478"/>
          <ac:spMkLst>
            <pc:docMk/>
            <pc:sldMk cId="1906022922" sldId="37713"/>
            <ac:spMk id="7" creationId="{FAE8A669-D1EC-4C3F-8BB9-EB39E6C760B1}"/>
          </ac:spMkLst>
        </pc:spChg>
        <pc:spChg chg="mod">
          <ac:chgData name="Elena Zhang - A64403" userId="c5c02ec1-2b97-4415-8307-5c16827da8b7" providerId="ADAL" clId="{4E2ED9C6-A383-46E9-9BC9-44F29C5E0D18}" dt="2021-08-19T06:33:02.373" v="138" actId="14100"/>
          <ac:spMkLst>
            <pc:docMk/>
            <pc:sldMk cId="1906022922" sldId="37713"/>
            <ac:spMk id="8" creationId="{BC6657E3-FDD9-4FCB-AB40-2667000C3528}"/>
          </ac:spMkLst>
        </pc:spChg>
        <pc:spChg chg="del">
          <ac:chgData name="Elena Zhang - A64403" userId="c5c02ec1-2b97-4415-8307-5c16827da8b7" providerId="ADAL" clId="{4E2ED9C6-A383-46E9-9BC9-44F29C5E0D18}" dt="2021-08-19T06:33:12.366" v="142" actId="478"/>
          <ac:spMkLst>
            <pc:docMk/>
            <pc:sldMk cId="1906022922" sldId="37713"/>
            <ac:spMk id="9" creationId="{EB986E6F-2856-455E-9764-ED0A73BF9329}"/>
          </ac:spMkLst>
        </pc:spChg>
        <pc:spChg chg="add mod">
          <ac:chgData name="Elena Zhang - A64403" userId="c5c02ec1-2b97-4415-8307-5c16827da8b7" providerId="ADAL" clId="{4E2ED9C6-A383-46E9-9BC9-44F29C5E0D18}" dt="2021-08-19T01:57:54.489" v="21" actId="1076"/>
          <ac:spMkLst>
            <pc:docMk/>
            <pc:sldMk cId="1906022922" sldId="37713"/>
            <ac:spMk id="10" creationId="{883BD683-F9CF-4D84-9E8F-19C4769170DC}"/>
          </ac:spMkLst>
        </pc:spChg>
        <pc:spChg chg="mod">
          <ac:chgData name="Elena Zhang - A64403" userId="c5c02ec1-2b97-4415-8307-5c16827da8b7" providerId="ADAL" clId="{4E2ED9C6-A383-46E9-9BC9-44F29C5E0D18}" dt="2021-08-19T06:32:15.012" v="123" actId="1037"/>
          <ac:spMkLst>
            <pc:docMk/>
            <pc:sldMk cId="1906022922" sldId="37713"/>
            <ac:spMk id="12" creationId="{F5A06250-B7BF-4148-BD37-CB0E406FBE3B}"/>
          </ac:spMkLst>
        </pc:spChg>
        <pc:spChg chg="del">
          <ac:chgData name="Elena Zhang - A64403" userId="c5c02ec1-2b97-4415-8307-5c16827da8b7" providerId="ADAL" clId="{4E2ED9C6-A383-46E9-9BC9-44F29C5E0D18}" dt="2021-08-19T06:33:04.656" v="139" actId="478"/>
          <ac:spMkLst>
            <pc:docMk/>
            <pc:sldMk cId="1906022922" sldId="37713"/>
            <ac:spMk id="13" creationId="{7ABB6060-6EC2-4FF5-92E4-8C003C47C0FA}"/>
          </ac:spMkLst>
        </pc:spChg>
        <pc:spChg chg="mod">
          <ac:chgData name="Elena Zhang - A64403" userId="c5c02ec1-2b97-4415-8307-5c16827da8b7" providerId="ADAL" clId="{4E2ED9C6-A383-46E9-9BC9-44F29C5E0D18}" dt="2021-08-20T02:57:36.288" v="292" actId="20577"/>
          <ac:spMkLst>
            <pc:docMk/>
            <pc:sldMk cId="1906022922" sldId="37713"/>
            <ac:spMk id="17" creationId="{3A285346-83AF-44E6-BCFA-3D5130DF31D2}"/>
          </ac:spMkLst>
        </pc:spChg>
        <pc:spChg chg="mod">
          <ac:chgData name="Elena Zhang - A64403" userId="c5c02ec1-2b97-4415-8307-5c16827da8b7" providerId="ADAL" clId="{4E2ED9C6-A383-46E9-9BC9-44F29C5E0D18}" dt="2021-08-19T01:55:49.460" v="4" actId="20577"/>
          <ac:spMkLst>
            <pc:docMk/>
            <pc:sldMk cId="1906022922" sldId="37713"/>
            <ac:spMk id="19" creationId="{0E1895EC-0755-462F-89FF-A3F95F33DE0D}"/>
          </ac:spMkLst>
        </pc:spChg>
        <pc:grpChg chg="add del">
          <ac:chgData name="Elena Zhang - A64403" userId="c5c02ec1-2b97-4415-8307-5c16827da8b7" providerId="ADAL" clId="{4E2ED9C6-A383-46E9-9BC9-44F29C5E0D18}" dt="2021-08-19T06:33:07.601" v="141" actId="478"/>
          <ac:grpSpMkLst>
            <pc:docMk/>
            <pc:sldMk cId="1906022922" sldId="37713"/>
            <ac:grpSpMk id="20" creationId="{0A7BDD25-64B1-452F-8DFB-2792E2E881AE}"/>
          </ac:grpSpMkLst>
        </pc:grpChg>
        <pc:picChg chg="add mod">
          <ac:chgData name="Elena Zhang - A64403" userId="c5c02ec1-2b97-4415-8307-5c16827da8b7" providerId="ADAL" clId="{4E2ED9C6-A383-46E9-9BC9-44F29C5E0D18}" dt="2021-08-19T01:57:54.489" v="21" actId="1076"/>
          <ac:picMkLst>
            <pc:docMk/>
            <pc:sldMk cId="1906022922" sldId="37713"/>
            <ac:picMk id="3" creationId="{29C3C914-7B07-4028-AC83-55AA3FEB90E5}"/>
          </ac:picMkLst>
        </pc:picChg>
        <pc:picChg chg="add mod">
          <ac:chgData name="Elena Zhang - A64403" userId="c5c02ec1-2b97-4415-8307-5c16827da8b7" providerId="ADAL" clId="{4E2ED9C6-A383-46E9-9BC9-44F29C5E0D18}" dt="2021-08-19T01:57:54.489" v="21" actId="1076"/>
          <ac:picMkLst>
            <pc:docMk/>
            <pc:sldMk cId="1906022922" sldId="37713"/>
            <ac:picMk id="16" creationId="{7752CCF6-AC2A-4332-BE51-838D7366EBBF}"/>
          </ac:picMkLst>
        </pc:picChg>
      </pc:sldChg>
      <pc:sldChg chg="addSp delSp modSp new del mod">
        <pc:chgData name="Elena Zhang - A64403" userId="c5c02ec1-2b97-4415-8307-5c16827da8b7" providerId="ADAL" clId="{4E2ED9C6-A383-46E9-9BC9-44F29C5E0D18}" dt="2021-08-19T07:19:38.750" v="238" actId="47"/>
        <pc:sldMkLst>
          <pc:docMk/>
          <pc:sldMk cId="105943281" sldId="37714"/>
        </pc:sldMkLst>
        <pc:spChg chg="add del mod">
          <ac:chgData name="Elena Zhang - A64403" userId="c5c02ec1-2b97-4415-8307-5c16827da8b7" providerId="ADAL" clId="{4E2ED9C6-A383-46E9-9BC9-44F29C5E0D18}" dt="2021-08-19T06:58:15.990" v="233" actId="478"/>
          <ac:spMkLst>
            <pc:docMk/>
            <pc:sldMk cId="105943281" sldId="37714"/>
            <ac:spMk id="5" creationId="{F31D3E4F-3579-4823-8624-5D307A2DF13E}"/>
          </ac:spMkLst>
        </pc:spChg>
        <pc:spChg chg="add mod">
          <ac:chgData name="Elena Zhang - A64403" userId="c5c02ec1-2b97-4415-8307-5c16827da8b7" providerId="ADAL" clId="{4E2ED9C6-A383-46E9-9BC9-44F29C5E0D18}" dt="2021-08-19T06:55:49.968" v="227" actId="207"/>
          <ac:spMkLst>
            <pc:docMk/>
            <pc:sldMk cId="105943281" sldId="37714"/>
            <ac:spMk id="6" creationId="{26370742-B076-487C-B569-47ECC75C7695}"/>
          </ac:spMkLst>
        </pc:spChg>
        <pc:spChg chg="add mod">
          <ac:chgData name="Elena Zhang - A64403" userId="c5c02ec1-2b97-4415-8307-5c16827da8b7" providerId="ADAL" clId="{4E2ED9C6-A383-46E9-9BC9-44F29C5E0D18}" dt="2021-08-19T06:58:51.472" v="237" actId="1582"/>
          <ac:spMkLst>
            <pc:docMk/>
            <pc:sldMk cId="105943281" sldId="37714"/>
            <ac:spMk id="9" creationId="{6FC97D01-1BB6-4D14-9935-38F7E636AE3E}"/>
          </ac:spMkLst>
        </pc:spChg>
        <pc:picChg chg="add del mod">
          <ac:chgData name="Elena Zhang - A64403" userId="c5c02ec1-2b97-4415-8307-5c16827da8b7" providerId="ADAL" clId="{4E2ED9C6-A383-46E9-9BC9-44F29C5E0D18}" dt="2021-08-19T06:58:08.396" v="229" actId="478"/>
          <ac:picMkLst>
            <pc:docMk/>
            <pc:sldMk cId="105943281" sldId="37714"/>
            <ac:picMk id="4" creationId="{C8BBC82C-05CC-417E-9347-4C51E2F75E50}"/>
          </ac:picMkLst>
        </pc:picChg>
        <pc:picChg chg="add mod">
          <ac:chgData name="Elena Zhang - A64403" userId="c5c02ec1-2b97-4415-8307-5c16827da8b7" providerId="ADAL" clId="{4E2ED9C6-A383-46E9-9BC9-44F29C5E0D18}" dt="2021-08-19T06:58:12.038" v="232" actId="962"/>
          <ac:picMkLst>
            <pc:docMk/>
            <pc:sldMk cId="105943281" sldId="37714"/>
            <ac:picMk id="8" creationId="{6E521169-DF8C-4C0C-B1C8-0C44D2A4D87E}"/>
          </ac:picMkLst>
        </pc:picChg>
      </pc:sldChg>
    </pc:docChg>
  </pc:docChgLst>
  <pc:docChgLst>
    <pc:chgData name="Elena Zhang - A64403" userId="c5c02ec1-2b97-4415-8307-5c16827da8b7" providerId="ADAL" clId="{6709DBAE-F0AF-4A1D-995C-CEB41FAEAD5B}"/>
    <pc:docChg chg="undo custSel addSld delSld modSld sldOrd">
      <pc:chgData name="Elena Zhang - A64403" userId="c5c02ec1-2b97-4415-8307-5c16827da8b7" providerId="ADAL" clId="{6709DBAE-F0AF-4A1D-995C-CEB41FAEAD5B}" dt="2021-08-24T07:01:33.611" v="386" actId="20577"/>
      <pc:docMkLst>
        <pc:docMk/>
      </pc:docMkLst>
      <pc:sldChg chg="modSp add mod">
        <pc:chgData name="Elena Zhang - A64403" userId="c5c02ec1-2b97-4415-8307-5c16827da8b7" providerId="ADAL" clId="{6709DBAE-F0AF-4A1D-995C-CEB41FAEAD5B}" dt="2021-08-24T07:01:33.611" v="386" actId="20577"/>
        <pc:sldMkLst>
          <pc:docMk/>
          <pc:sldMk cId="2609630611" sldId="2003"/>
        </pc:sldMkLst>
        <pc:spChg chg="mod">
          <ac:chgData name="Elena Zhang - A64403" userId="c5c02ec1-2b97-4415-8307-5c16827da8b7" providerId="ADAL" clId="{6709DBAE-F0AF-4A1D-995C-CEB41FAEAD5B}" dt="2021-08-24T07:01:33.611" v="386" actId="20577"/>
          <ac:spMkLst>
            <pc:docMk/>
            <pc:sldMk cId="2609630611" sldId="2003"/>
            <ac:spMk id="3" creationId="{9A238FAD-C4DB-CF4A-8C99-4A545E2F8681}"/>
          </ac:spMkLst>
        </pc:spChg>
      </pc:sldChg>
      <pc:sldChg chg="addSp delSp modSp mod">
        <pc:chgData name="Elena Zhang - A64403" userId="c5c02ec1-2b97-4415-8307-5c16827da8b7" providerId="ADAL" clId="{6709DBAE-F0AF-4A1D-995C-CEB41FAEAD5B}" dt="2021-08-23T09:39:11.089" v="68" actId="1035"/>
        <pc:sldMkLst>
          <pc:docMk/>
          <pc:sldMk cId="3405098653" sldId="37708"/>
        </pc:sldMkLst>
        <pc:spChg chg="mod">
          <ac:chgData name="Elena Zhang - A64403" userId="c5c02ec1-2b97-4415-8307-5c16827da8b7" providerId="ADAL" clId="{6709DBAE-F0AF-4A1D-995C-CEB41FAEAD5B}" dt="2021-08-23T09:39:00.915" v="56" actId="14100"/>
          <ac:spMkLst>
            <pc:docMk/>
            <pc:sldMk cId="3405098653" sldId="37708"/>
            <ac:spMk id="5" creationId="{29E97644-E9EE-4181-9735-36F4957D6E9C}"/>
          </ac:spMkLst>
        </pc:spChg>
        <pc:picChg chg="mod">
          <ac:chgData name="Elena Zhang - A64403" userId="c5c02ec1-2b97-4415-8307-5c16827da8b7" providerId="ADAL" clId="{6709DBAE-F0AF-4A1D-995C-CEB41FAEAD5B}" dt="2021-08-23T09:37:15.264" v="31" actId="1076"/>
          <ac:picMkLst>
            <pc:docMk/>
            <pc:sldMk cId="3405098653" sldId="37708"/>
            <ac:picMk id="6" creationId="{47C49078-815D-4217-8745-4F4FC5AC1BB8}"/>
          </ac:picMkLst>
        </pc:picChg>
        <pc:picChg chg="add mod">
          <ac:chgData name="Elena Zhang - A64403" userId="c5c02ec1-2b97-4415-8307-5c16827da8b7" providerId="ADAL" clId="{6709DBAE-F0AF-4A1D-995C-CEB41FAEAD5B}" dt="2021-08-23T09:37:09.505" v="30" actId="14100"/>
          <ac:picMkLst>
            <pc:docMk/>
            <pc:sldMk cId="3405098653" sldId="37708"/>
            <ac:picMk id="7" creationId="{D042FCAC-E2A7-43CD-9CE7-2D6B10AFED8D}"/>
          </ac:picMkLst>
        </pc:picChg>
        <pc:picChg chg="del">
          <ac:chgData name="Elena Zhang - A64403" userId="c5c02ec1-2b97-4415-8307-5c16827da8b7" providerId="ADAL" clId="{6709DBAE-F0AF-4A1D-995C-CEB41FAEAD5B}" dt="2021-08-23T09:35:04.090" v="9" actId="478"/>
          <ac:picMkLst>
            <pc:docMk/>
            <pc:sldMk cId="3405098653" sldId="37708"/>
            <ac:picMk id="8" creationId="{CF85170D-D077-4C89-B612-B20424A205F9}"/>
          </ac:picMkLst>
        </pc:picChg>
        <pc:picChg chg="add mod">
          <ac:chgData name="Elena Zhang - A64403" userId="c5c02ec1-2b97-4415-8307-5c16827da8b7" providerId="ADAL" clId="{6709DBAE-F0AF-4A1D-995C-CEB41FAEAD5B}" dt="2021-08-23T09:35:19.792" v="11" actId="1076"/>
          <ac:picMkLst>
            <pc:docMk/>
            <pc:sldMk cId="3405098653" sldId="37708"/>
            <ac:picMk id="9" creationId="{C66389B0-F24B-4CAC-9A4D-E8A27D730858}"/>
          </ac:picMkLst>
        </pc:picChg>
        <pc:picChg chg="mod">
          <ac:chgData name="Elena Zhang - A64403" userId="c5c02ec1-2b97-4415-8307-5c16827da8b7" providerId="ADAL" clId="{6709DBAE-F0AF-4A1D-995C-CEB41FAEAD5B}" dt="2021-08-23T09:39:11.089" v="68" actId="1035"/>
          <ac:picMkLst>
            <pc:docMk/>
            <pc:sldMk cId="3405098653" sldId="37708"/>
            <ac:picMk id="10" creationId="{7452F6EA-5CA6-4848-84B8-AA7B5FDD988E}"/>
          </ac:picMkLst>
        </pc:picChg>
        <pc:picChg chg="mod">
          <ac:chgData name="Elena Zhang - A64403" userId="c5c02ec1-2b97-4415-8307-5c16827da8b7" providerId="ADAL" clId="{6709DBAE-F0AF-4A1D-995C-CEB41FAEAD5B}" dt="2021-08-23T09:39:03.020" v="57" actId="1076"/>
          <ac:picMkLst>
            <pc:docMk/>
            <pc:sldMk cId="3405098653" sldId="37708"/>
            <ac:picMk id="11" creationId="{1E57FDE5-DFD2-4EF7-8511-406FDE80E9F5}"/>
          </ac:picMkLst>
        </pc:picChg>
      </pc:sldChg>
      <pc:sldChg chg="addSp delSp modSp mod">
        <pc:chgData name="Elena Zhang - A64403" userId="c5c02ec1-2b97-4415-8307-5c16827da8b7" providerId="ADAL" clId="{6709DBAE-F0AF-4A1D-995C-CEB41FAEAD5B}" dt="2021-08-24T01:09:15.952" v="151" actId="1076"/>
        <pc:sldMkLst>
          <pc:docMk/>
          <pc:sldMk cId="2762840229" sldId="37709"/>
        </pc:sldMkLst>
        <pc:spChg chg="del">
          <ac:chgData name="Elena Zhang - A64403" userId="c5c02ec1-2b97-4415-8307-5c16827da8b7" providerId="ADAL" clId="{6709DBAE-F0AF-4A1D-995C-CEB41FAEAD5B}" dt="2021-08-23T09:37:36.364" v="37" actId="478"/>
          <ac:spMkLst>
            <pc:docMk/>
            <pc:sldMk cId="2762840229" sldId="37709"/>
            <ac:spMk id="7" creationId="{E7F47FAD-5738-4C6A-BF0D-E58987CC4811}"/>
          </ac:spMkLst>
        </pc:spChg>
        <pc:spChg chg="mod">
          <ac:chgData name="Elena Zhang - A64403" userId="c5c02ec1-2b97-4415-8307-5c16827da8b7" providerId="ADAL" clId="{6709DBAE-F0AF-4A1D-995C-CEB41FAEAD5B}" dt="2021-08-24T01:09:01.686" v="149" actId="20577"/>
          <ac:spMkLst>
            <pc:docMk/>
            <pc:sldMk cId="2762840229" sldId="37709"/>
            <ac:spMk id="11" creationId="{DFB9FED8-341D-4501-8578-9A56A1E4C301}"/>
          </ac:spMkLst>
        </pc:spChg>
        <pc:picChg chg="add mod">
          <ac:chgData name="Elena Zhang - A64403" userId="c5c02ec1-2b97-4415-8307-5c16827da8b7" providerId="ADAL" clId="{6709DBAE-F0AF-4A1D-995C-CEB41FAEAD5B}" dt="2021-08-24T01:08:59.587" v="148" actId="1036"/>
          <ac:picMkLst>
            <pc:docMk/>
            <pc:sldMk cId="2762840229" sldId="37709"/>
            <ac:picMk id="5" creationId="{69D9B326-64C4-4753-A3F1-8C9FFC1F2734}"/>
          </ac:picMkLst>
        </pc:picChg>
        <pc:picChg chg="del">
          <ac:chgData name="Elena Zhang - A64403" userId="c5c02ec1-2b97-4415-8307-5c16827da8b7" providerId="ADAL" clId="{6709DBAE-F0AF-4A1D-995C-CEB41FAEAD5B}" dt="2021-08-23T09:39:41.601" v="74" actId="478"/>
          <ac:picMkLst>
            <pc:docMk/>
            <pc:sldMk cId="2762840229" sldId="37709"/>
            <ac:picMk id="5" creationId="{D7079F15-ED26-42F4-A941-33F472D128D4}"/>
          </ac:picMkLst>
        </pc:picChg>
        <pc:picChg chg="del">
          <ac:chgData name="Elena Zhang - A64403" userId="c5c02ec1-2b97-4415-8307-5c16827da8b7" providerId="ADAL" clId="{6709DBAE-F0AF-4A1D-995C-CEB41FAEAD5B}" dt="2021-08-23T09:37:34.143" v="36" actId="478"/>
          <ac:picMkLst>
            <pc:docMk/>
            <pc:sldMk cId="2762840229" sldId="37709"/>
            <ac:picMk id="6" creationId="{B205CB03-BB5B-481B-A686-04D931DC4AA0}"/>
          </ac:picMkLst>
        </pc:picChg>
        <pc:picChg chg="add mod">
          <ac:chgData name="Elena Zhang - A64403" userId="c5c02ec1-2b97-4415-8307-5c16827da8b7" providerId="ADAL" clId="{6709DBAE-F0AF-4A1D-995C-CEB41FAEAD5B}" dt="2021-08-24T01:08:59.587" v="148" actId="1036"/>
          <ac:picMkLst>
            <pc:docMk/>
            <pc:sldMk cId="2762840229" sldId="37709"/>
            <ac:picMk id="7" creationId="{691FD758-03D4-49D5-8804-B4CDF4CF0443}"/>
          </ac:picMkLst>
        </pc:picChg>
        <pc:picChg chg="add mod">
          <ac:chgData name="Elena Zhang - A64403" userId="c5c02ec1-2b97-4415-8307-5c16827da8b7" providerId="ADAL" clId="{6709DBAE-F0AF-4A1D-995C-CEB41FAEAD5B}" dt="2021-08-24T01:09:07.779" v="150" actId="1076"/>
          <ac:picMkLst>
            <pc:docMk/>
            <pc:sldMk cId="2762840229" sldId="37709"/>
            <ac:picMk id="8" creationId="{E77409F3-FC2C-4DB0-A810-D28905AA0128}"/>
          </ac:picMkLst>
        </pc:picChg>
        <pc:picChg chg="mod">
          <ac:chgData name="Elena Zhang - A64403" userId="c5c02ec1-2b97-4415-8307-5c16827da8b7" providerId="ADAL" clId="{6709DBAE-F0AF-4A1D-995C-CEB41FAEAD5B}" dt="2021-08-24T01:09:15.952" v="151" actId="1076"/>
          <ac:picMkLst>
            <pc:docMk/>
            <pc:sldMk cId="2762840229" sldId="37709"/>
            <ac:picMk id="13" creationId="{DD10C7FE-FC8F-42C7-AE2A-57F46D3677B5}"/>
          </ac:picMkLst>
        </pc:picChg>
      </pc:sldChg>
      <pc:sldChg chg="addSp delSp modSp mod">
        <pc:chgData name="Elena Zhang - A64403" userId="c5c02ec1-2b97-4415-8307-5c16827da8b7" providerId="ADAL" clId="{6709DBAE-F0AF-4A1D-995C-CEB41FAEAD5B}" dt="2021-08-24T07:01:02.068" v="368" actId="1076"/>
        <pc:sldMkLst>
          <pc:docMk/>
          <pc:sldMk cId="3053030054" sldId="37710"/>
        </pc:sldMkLst>
        <pc:spChg chg="mod">
          <ac:chgData name="Elena Zhang - A64403" userId="c5c02ec1-2b97-4415-8307-5c16827da8b7" providerId="ADAL" clId="{6709DBAE-F0AF-4A1D-995C-CEB41FAEAD5B}" dt="2021-08-24T07:00:53.451" v="364" actId="20577"/>
          <ac:spMkLst>
            <pc:docMk/>
            <pc:sldMk cId="3053030054" sldId="37710"/>
            <ac:spMk id="5" creationId="{098DCE55-F565-4B03-BF7C-FCBBC6A0E9C9}"/>
          </ac:spMkLst>
        </pc:spChg>
        <pc:spChg chg="mod">
          <ac:chgData name="Elena Zhang - A64403" userId="c5c02ec1-2b97-4415-8307-5c16827da8b7" providerId="ADAL" clId="{6709DBAE-F0AF-4A1D-995C-CEB41FAEAD5B}" dt="2021-08-24T07:00:48.033" v="363" actId="1035"/>
          <ac:spMkLst>
            <pc:docMk/>
            <pc:sldMk cId="3053030054" sldId="37710"/>
            <ac:spMk id="12" creationId="{47C0813B-B541-4A62-B248-A9B09690E489}"/>
          </ac:spMkLst>
        </pc:spChg>
        <pc:spChg chg="del">
          <ac:chgData name="Elena Zhang - A64403" userId="c5c02ec1-2b97-4415-8307-5c16827da8b7" providerId="ADAL" clId="{6709DBAE-F0AF-4A1D-995C-CEB41FAEAD5B}" dt="2021-08-23T09:39:21.781" v="70" actId="478"/>
          <ac:spMkLst>
            <pc:docMk/>
            <pc:sldMk cId="3053030054" sldId="37710"/>
            <ac:spMk id="14" creationId="{A044C4F6-D5FD-4602-B49E-0EF53D06F36F}"/>
          </ac:spMkLst>
        </pc:spChg>
        <pc:picChg chg="add del mod">
          <ac:chgData name="Elena Zhang - A64403" userId="c5c02ec1-2b97-4415-8307-5c16827da8b7" providerId="ADAL" clId="{6709DBAE-F0AF-4A1D-995C-CEB41FAEAD5B}" dt="2021-08-24T06:23:42.524" v="300" actId="478"/>
          <ac:picMkLst>
            <pc:docMk/>
            <pc:sldMk cId="3053030054" sldId="37710"/>
            <ac:picMk id="6" creationId="{8480F2AD-4CE7-4BBE-9C4C-0D1F5951CB71}"/>
          </ac:picMkLst>
        </pc:picChg>
        <pc:picChg chg="add mod">
          <ac:chgData name="Elena Zhang - A64403" userId="c5c02ec1-2b97-4415-8307-5c16827da8b7" providerId="ADAL" clId="{6709DBAE-F0AF-4A1D-995C-CEB41FAEAD5B}" dt="2021-08-24T07:00:48.033" v="363" actId="1035"/>
          <ac:picMkLst>
            <pc:docMk/>
            <pc:sldMk cId="3053030054" sldId="37710"/>
            <ac:picMk id="7" creationId="{E1C16BA0-441C-4E35-BCAF-E2ECA7AC2DEB}"/>
          </ac:picMkLst>
        </pc:picChg>
        <pc:picChg chg="add mod">
          <ac:chgData name="Elena Zhang - A64403" userId="c5c02ec1-2b97-4415-8307-5c16827da8b7" providerId="ADAL" clId="{6709DBAE-F0AF-4A1D-995C-CEB41FAEAD5B}" dt="2021-08-24T07:00:48.033" v="363" actId="1035"/>
          <ac:picMkLst>
            <pc:docMk/>
            <pc:sldMk cId="3053030054" sldId="37710"/>
            <ac:picMk id="8" creationId="{139474D8-92D0-4AD2-B1D8-1BB374CB0115}"/>
          </ac:picMkLst>
        </pc:picChg>
        <pc:picChg chg="del mod">
          <ac:chgData name="Elena Zhang - A64403" userId="c5c02ec1-2b97-4415-8307-5c16827da8b7" providerId="ADAL" clId="{6709DBAE-F0AF-4A1D-995C-CEB41FAEAD5B}" dt="2021-08-24T07:00:29.612" v="346" actId="478"/>
          <ac:picMkLst>
            <pc:docMk/>
            <pc:sldMk cId="3053030054" sldId="37710"/>
            <ac:picMk id="10" creationId="{6B837EC2-37D9-428F-847F-3ABA3739D058}"/>
          </ac:picMkLst>
        </pc:picChg>
        <pc:picChg chg="del">
          <ac:chgData name="Elena Zhang - A64403" userId="c5c02ec1-2b97-4415-8307-5c16827da8b7" providerId="ADAL" clId="{6709DBAE-F0AF-4A1D-995C-CEB41FAEAD5B}" dt="2021-08-23T09:39:20.246" v="69" actId="478"/>
          <ac:picMkLst>
            <pc:docMk/>
            <pc:sldMk cId="3053030054" sldId="37710"/>
            <ac:picMk id="11" creationId="{726E0B02-023A-4B69-8766-866160B95315}"/>
          </ac:picMkLst>
        </pc:picChg>
        <pc:picChg chg="add mod">
          <ac:chgData name="Elena Zhang - A64403" userId="c5c02ec1-2b97-4415-8307-5c16827da8b7" providerId="ADAL" clId="{6709DBAE-F0AF-4A1D-995C-CEB41FAEAD5B}" dt="2021-08-24T07:01:02.068" v="368" actId="1076"/>
          <ac:picMkLst>
            <pc:docMk/>
            <pc:sldMk cId="3053030054" sldId="37710"/>
            <ac:picMk id="13" creationId="{3F3B537A-85BF-5C41-A4A6-2C165FE5DE69}"/>
          </ac:picMkLst>
        </pc:picChg>
        <pc:picChg chg="add del">
          <ac:chgData name="Elena Zhang - A64403" userId="c5c02ec1-2b97-4415-8307-5c16827da8b7" providerId="ADAL" clId="{6709DBAE-F0AF-4A1D-995C-CEB41FAEAD5B}" dt="2021-08-24T06:34:43.338" v="323" actId="478"/>
          <ac:picMkLst>
            <pc:docMk/>
            <pc:sldMk cId="3053030054" sldId="37710"/>
            <ac:picMk id="1026" creationId="{287843C6-FDAB-403E-9D2E-BE7BBCF2B8F6}"/>
          </ac:picMkLst>
        </pc:picChg>
        <pc:picChg chg="add del">
          <ac:chgData name="Elena Zhang - A64403" userId="c5c02ec1-2b97-4415-8307-5c16827da8b7" providerId="ADAL" clId="{6709DBAE-F0AF-4A1D-995C-CEB41FAEAD5B}" dt="2021-08-24T06:34:45.058" v="324" actId="478"/>
          <ac:picMkLst>
            <pc:docMk/>
            <pc:sldMk cId="3053030054" sldId="37710"/>
            <ac:picMk id="1028" creationId="{138BD5F8-AFC3-45C8-86DD-C9D242C3C9B9}"/>
          </ac:picMkLst>
        </pc:picChg>
      </pc:sldChg>
      <pc:sldChg chg="addSp delSp modSp mod">
        <pc:chgData name="Elena Zhang - A64403" userId="c5c02ec1-2b97-4415-8307-5c16827da8b7" providerId="ADAL" clId="{6709DBAE-F0AF-4A1D-995C-CEB41FAEAD5B}" dt="2021-08-24T06:22:20.462" v="299" actId="20577"/>
        <pc:sldMkLst>
          <pc:docMk/>
          <pc:sldMk cId="1906022922" sldId="37713"/>
        </pc:sldMkLst>
        <pc:spChg chg="mod">
          <ac:chgData name="Elena Zhang - A64403" userId="c5c02ec1-2b97-4415-8307-5c16827da8b7" providerId="ADAL" clId="{6709DBAE-F0AF-4A1D-995C-CEB41FAEAD5B}" dt="2021-08-24T06:21:34.929" v="252" actId="1035"/>
          <ac:spMkLst>
            <pc:docMk/>
            <pc:sldMk cId="1906022922" sldId="37713"/>
            <ac:spMk id="10" creationId="{883BD683-F9CF-4D84-9E8F-19C4769170DC}"/>
          </ac:spMkLst>
        </pc:spChg>
        <pc:spChg chg="add del mod">
          <ac:chgData name="Elena Zhang - A64403" userId="c5c02ec1-2b97-4415-8307-5c16827da8b7" providerId="ADAL" clId="{6709DBAE-F0AF-4A1D-995C-CEB41FAEAD5B}" dt="2021-08-24T06:19:33.334" v="190" actId="478"/>
          <ac:spMkLst>
            <pc:docMk/>
            <pc:sldMk cId="1906022922" sldId="37713"/>
            <ac:spMk id="14" creationId="{B48332FD-1B26-433A-97C2-7E2BEDDAAE98}"/>
          </ac:spMkLst>
        </pc:spChg>
        <pc:spChg chg="mod">
          <ac:chgData name="Elena Zhang - A64403" userId="c5c02ec1-2b97-4415-8307-5c16827da8b7" providerId="ADAL" clId="{6709DBAE-F0AF-4A1D-995C-CEB41FAEAD5B}" dt="2021-08-24T06:20:50.339" v="204" actId="1035"/>
          <ac:spMkLst>
            <pc:docMk/>
            <pc:sldMk cId="1906022922" sldId="37713"/>
            <ac:spMk id="17" creationId="{3A285346-83AF-44E6-BCFA-3D5130DF31D2}"/>
          </ac:spMkLst>
        </pc:spChg>
        <pc:spChg chg="mod">
          <ac:chgData name="Elena Zhang - A64403" userId="c5c02ec1-2b97-4415-8307-5c16827da8b7" providerId="ADAL" clId="{6709DBAE-F0AF-4A1D-995C-CEB41FAEAD5B}" dt="2021-08-24T06:22:20.462" v="299" actId="20577"/>
          <ac:spMkLst>
            <pc:docMk/>
            <pc:sldMk cId="1906022922" sldId="37713"/>
            <ac:spMk id="19" creationId="{0E1895EC-0755-462F-89FF-A3F95F33DE0D}"/>
          </ac:spMkLst>
        </pc:spChg>
        <pc:spChg chg="mod">
          <ac:chgData name="Elena Zhang - A64403" userId="c5c02ec1-2b97-4415-8307-5c16827da8b7" providerId="ADAL" clId="{6709DBAE-F0AF-4A1D-995C-CEB41FAEAD5B}" dt="2021-08-24T06:21:20.757" v="229" actId="1076"/>
          <ac:spMkLst>
            <pc:docMk/>
            <pc:sldMk cId="1906022922" sldId="37713"/>
            <ac:spMk id="21" creationId="{13CD7F95-91E7-4B30-A9F8-E675893378FC}"/>
          </ac:spMkLst>
        </pc:spChg>
        <pc:grpChg chg="mod">
          <ac:chgData name="Elena Zhang - A64403" userId="c5c02ec1-2b97-4415-8307-5c16827da8b7" providerId="ADAL" clId="{6709DBAE-F0AF-4A1D-995C-CEB41FAEAD5B}" dt="2021-08-24T06:20:56.510" v="214" actId="1035"/>
          <ac:grpSpMkLst>
            <pc:docMk/>
            <pc:sldMk cId="1906022922" sldId="37713"/>
            <ac:grpSpMk id="20" creationId="{0A7BDD25-64B1-452F-8DFB-2792E2E881AE}"/>
          </ac:grpSpMkLst>
        </pc:grpChg>
        <pc:picChg chg="mod">
          <ac:chgData name="Elena Zhang - A64403" userId="c5c02ec1-2b97-4415-8307-5c16827da8b7" providerId="ADAL" clId="{6709DBAE-F0AF-4A1D-995C-CEB41FAEAD5B}" dt="2021-08-24T06:21:34.929" v="252" actId="1035"/>
          <ac:picMkLst>
            <pc:docMk/>
            <pc:sldMk cId="1906022922" sldId="37713"/>
            <ac:picMk id="3" creationId="{29C3C914-7B07-4028-AC83-55AA3FEB90E5}"/>
          </ac:picMkLst>
        </pc:picChg>
        <pc:picChg chg="mod">
          <ac:chgData name="Elena Zhang - A64403" userId="c5c02ec1-2b97-4415-8307-5c16827da8b7" providerId="ADAL" clId="{6709DBAE-F0AF-4A1D-995C-CEB41FAEAD5B}" dt="2021-08-24T06:21:34.929" v="252" actId="1035"/>
          <ac:picMkLst>
            <pc:docMk/>
            <pc:sldMk cId="1906022922" sldId="37713"/>
            <ac:picMk id="16" creationId="{7752CCF6-AC2A-4332-BE51-838D7366EBBF}"/>
          </ac:picMkLst>
        </pc:picChg>
      </pc:sldChg>
      <pc:sldChg chg="modSp mod">
        <pc:chgData name="Elena Zhang - A64403" userId="c5c02ec1-2b97-4415-8307-5c16827da8b7" providerId="ADAL" clId="{6709DBAE-F0AF-4A1D-995C-CEB41FAEAD5B}" dt="2021-08-23T09:15:38.312" v="8" actId="20577"/>
        <pc:sldMkLst>
          <pc:docMk/>
          <pc:sldMk cId="3013352169" sldId="37715"/>
        </pc:sldMkLst>
        <pc:spChg chg="mod">
          <ac:chgData name="Elena Zhang - A64403" userId="c5c02ec1-2b97-4415-8307-5c16827da8b7" providerId="ADAL" clId="{6709DBAE-F0AF-4A1D-995C-CEB41FAEAD5B}" dt="2021-08-23T09:15:38.312" v="8" actId="20577"/>
          <ac:spMkLst>
            <pc:docMk/>
            <pc:sldMk cId="3013352169" sldId="37715"/>
            <ac:spMk id="2" creationId="{1FC12817-D894-4817-9CF5-417B23C24074}"/>
          </ac:spMkLst>
        </pc:spChg>
      </pc:sldChg>
      <pc:sldChg chg="addSp delSp modSp new del mod ord">
        <pc:chgData name="Elena Zhang - A64403" userId="c5c02ec1-2b97-4415-8307-5c16827da8b7" providerId="ADAL" clId="{6709DBAE-F0AF-4A1D-995C-CEB41FAEAD5B}" dt="2021-08-24T06:21:43.755" v="253" actId="47"/>
        <pc:sldMkLst>
          <pc:docMk/>
          <pc:sldMk cId="3875140167" sldId="37717"/>
        </pc:sldMkLst>
        <pc:spChg chg="add mod">
          <ac:chgData name="Elena Zhang - A64403" userId="c5c02ec1-2b97-4415-8307-5c16827da8b7" providerId="ADAL" clId="{6709DBAE-F0AF-4A1D-995C-CEB41FAEAD5B}" dt="2021-08-24T06:17:51.796" v="180" actId="1035"/>
          <ac:spMkLst>
            <pc:docMk/>
            <pc:sldMk cId="3875140167" sldId="37717"/>
            <ac:spMk id="4" creationId="{D39695FE-63D6-45D8-A550-AC80ACBD21CC}"/>
          </ac:spMkLst>
        </pc:spChg>
        <pc:spChg chg="add del mod">
          <ac:chgData name="Elena Zhang - A64403" userId="c5c02ec1-2b97-4415-8307-5c16827da8b7" providerId="ADAL" clId="{6709DBAE-F0AF-4A1D-995C-CEB41FAEAD5B}" dt="2021-08-24T06:17:44.258" v="176" actId="478"/>
          <ac:spMkLst>
            <pc:docMk/>
            <pc:sldMk cId="3875140167" sldId="37717"/>
            <ac:spMk id="5" creationId="{8F40B876-A68F-4022-BE0C-62D6AD99372E}"/>
          </ac:spMkLst>
        </pc:spChg>
        <pc:picChg chg="add mod">
          <ac:chgData name="Elena Zhang - A64403" userId="c5c02ec1-2b97-4415-8307-5c16827da8b7" providerId="ADAL" clId="{6709DBAE-F0AF-4A1D-995C-CEB41FAEAD5B}" dt="2021-08-24T06:17:46.480" v="177" actId="1076"/>
          <ac:picMkLst>
            <pc:docMk/>
            <pc:sldMk cId="3875140167" sldId="37717"/>
            <ac:picMk id="6" creationId="{23A60097-F7A2-4CC3-BCE0-44E8553DBA42}"/>
          </ac:picMkLst>
        </pc:picChg>
      </pc:sldChg>
      <pc:sldChg chg="new del">
        <pc:chgData name="Elena Zhang - A64403" userId="c5c02ec1-2b97-4415-8307-5c16827da8b7" providerId="ADAL" clId="{6709DBAE-F0AF-4A1D-995C-CEB41FAEAD5B}" dt="2021-08-24T06:19:00.507" v="183" actId="47"/>
        <pc:sldMkLst>
          <pc:docMk/>
          <pc:sldMk cId="2865623968" sldId="3771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7819E9-A878-4FEC-AE9C-B4076728184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0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7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3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18F9-37A4-E647-9A00-D6F3C9AE2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557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E1AF5FC-F2FA-394E-84C1-01EAD8B91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BD7D4D-E3CC-2145-A67B-6547F34D9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139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FBB8E9-F63F-2849-8D93-515C0E381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4620E5-7604-BF40-AA2A-68D1E97B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4620E5-7604-BF40-AA2A-68D1E97B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E207374-1933-8943-A74C-3F7383DA9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BEDC3A6-F00E-AA48-99C4-75A500F53A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CE0440D-3370-E243-B5FE-5489B4AA2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C84BCC1-19CF-B943-832F-E67188616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33" y="6413761"/>
            <a:ext cx="541052" cy="365125"/>
          </a:xfrm>
          <a:prstGeom prst="rect">
            <a:avLst/>
          </a:prstGeom>
        </p:spPr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733" y="6490880"/>
            <a:ext cx="541052" cy="365125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66FB5-52B7-6949-B0A0-AF71D5B5D0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  <p:sldLayoutId id="2147483661" r:id="rId13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balena.io/etcher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icrochiptechnology-my.sharepoint.com/:f:/g/personal/elena_zhang_microchip_com/Ek1FhYIPraZKpqElaCbyt3UBj1Fg47438ZMemYGZ4pD1Sw?e=CV9jYS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2817-D894-4817-9CF5-417B23C24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208" y="2440940"/>
            <a:ext cx="7263946" cy="996522"/>
          </a:xfrm>
        </p:spPr>
        <p:txBody>
          <a:bodyPr/>
          <a:lstStyle/>
          <a:p>
            <a:r>
              <a:rPr lang="en-US" dirty="0" err="1"/>
              <a:t>MiWi</a:t>
            </a:r>
            <a:r>
              <a:rPr lang="en-US" dirty="0"/>
              <a:t> </a:t>
            </a:r>
            <a:r>
              <a:rPr lang="en-US" altLang="zh-CN" dirty="0"/>
              <a:t>Gateway with HMI</a:t>
            </a:r>
            <a:r>
              <a:rPr lang="en-US" dirty="0"/>
              <a:t> Demo </a:t>
            </a:r>
            <a:r>
              <a:rPr kumimoji="1" lang="en-US" altLang="zh-CN" dirty="0"/>
              <a:t>Setup Guidance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C3FBF-D5F8-4D6E-9421-44D55C41CC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Aug,2021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DFB23-563F-4C9E-8A40-0C1219703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5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F685-9D13-42E6-8FE4-B0637167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0A3C-C6CD-48B7-98FA-3491D68BD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5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4A0FEE8-D593-4474-A88E-E0FE4E584EDC}"/>
              </a:ext>
            </a:extLst>
          </p:cNvPr>
          <p:cNvSpPr txBox="1">
            <a:spLocks/>
          </p:cNvSpPr>
          <p:nvPr/>
        </p:nvSpPr>
        <p:spPr>
          <a:xfrm>
            <a:off x="357004" y="25264"/>
            <a:ext cx="11830234" cy="777038"/>
          </a:xfrm>
          <a:prstGeom prst="rect">
            <a:avLst/>
          </a:prstGeom>
        </p:spPr>
        <p:txBody>
          <a:bodyPr vert="horz" lIns="121856" tIns="60928" rIns="121856" bIns="60928" rtlCol="0" anchor="t" anchorCtr="0">
            <a:noAutofit/>
          </a:bodyPr>
          <a:lstStyle>
            <a:lvl1pPr algn="l" defTabSz="6094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normalizeH="0" baseline="0">
                <a:solidFill>
                  <a:srgbClr val="0E3689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260" fontAlgn="ctr"/>
            <a:r>
              <a:rPr lang="en-US" altLang="zh-CN" sz="4399" dirty="0" err="1"/>
              <a:t>MiWi</a:t>
            </a:r>
            <a:r>
              <a:rPr lang="en-US" altLang="zh-CN" sz="4399" dirty="0"/>
              <a:t> Gateway with HMI</a:t>
            </a:r>
            <a:r>
              <a:rPr lang="zh-CN" altLang="en-US" sz="4399" dirty="0"/>
              <a:t> </a:t>
            </a:r>
            <a:r>
              <a:rPr lang="en-US" altLang="zh-CN" sz="4399" dirty="0"/>
              <a:t>Solution</a:t>
            </a:r>
            <a:endParaRPr lang="en-US" sz="4399" dirty="0"/>
          </a:p>
        </p:txBody>
      </p:sp>
      <p:sp>
        <p:nvSpPr>
          <p:cNvPr id="60" name="矩形: 圓角 28">
            <a:extLst>
              <a:ext uri="{FF2B5EF4-FFF2-40B4-BE49-F238E27FC236}">
                <a16:creationId xmlns:a16="http://schemas.microsoft.com/office/drawing/2014/main" id="{53902CE4-49C6-448C-8EB4-90044BFAFD33}"/>
              </a:ext>
            </a:extLst>
          </p:cNvPr>
          <p:cNvSpPr/>
          <p:nvPr/>
        </p:nvSpPr>
        <p:spPr>
          <a:xfrm>
            <a:off x="9390040" y="4571407"/>
            <a:ext cx="2162146" cy="97644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399" kern="0" dirty="0">
                <a:latin typeface="Arial"/>
              </a:rPr>
              <a:t>SAMR30</a:t>
            </a:r>
            <a:r>
              <a:rPr lang="en-US" altLang="zh-CN" sz="2399" kern="0" dirty="0">
                <a:latin typeface="Arial"/>
              </a:rPr>
              <a:t>M</a:t>
            </a:r>
            <a:r>
              <a:rPr lang="en-US" altLang="zh-CN" sz="2399" kern="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2399" kern="0" dirty="0">
                <a:solidFill>
                  <a:srgbClr val="FF0000"/>
                </a:solidFill>
                <a:latin typeface="Arial"/>
              </a:rPr>
              <a:t>Sensor Board</a:t>
            </a:r>
            <a:endParaRPr lang="zh-TW" altLang="en-US" sz="2399" kern="0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2" name="圖片 21">
            <a:extLst>
              <a:ext uri="{FF2B5EF4-FFF2-40B4-BE49-F238E27FC236}">
                <a16:creationId xmlns:a16="http://schemas.microsoft.com/office/drawing/2014/main" id="{43D6092A-633B-4FEE-9206-9758ADDD98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751" y="5216400"/>
            <a:ext cx="1111308" cy="575199"/>
          </a:xfrm>
          <a:prstGeom prst="rect">
            <a:avLst/>
          </a:prstGeom>
        </p:spPr>
      </p:pic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3B1B0207-ACC1-4BC0-B891-58E1F3EA7403}"/>
              </a:ext>
            </a:extLst>
          </p:cNvPr>
          <p:cNvSpPr/>
          <p:nvPr/>
        </p:nvSpPr>
        <p:spPr>
          <a:xfrm>
            <a:off x="6943934" y="4893475"/>
            <a:ext cx="2373374" cy="412211"/>
          </a:xfrm>
          <a:prstGeom prst="leftRightArrow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399" ker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" name="直線單箭頭接點 26">
            <a:extLst>
              <a:ext uri="{FF2B5EF4-FFF2-40B4-BE49-F238E27FC236}">
                <a16:creationId xmlns:a16="http://schemas.microsoft.com/office/drawing/2014/main" id="{7BA883EB-C391-4A06-998B-6A01F6FD5FE1}"/>
              </a:ext>
            </a:extLst>
          </p:cNvPr>
          <p:cNvCxnSpPr>
            <a:cxnSpLocks/>
          </p:cNvCxnSpPr>
          <p:nvPr/>
        </p:nvCxnSpPr>
        <p:spPr>
          <a:xfrm>
            <a:off x="6881736" y="4703092"/>
            <a:ext cx="239509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7">
            <a:extLst>
              <a:ext uri="{FF2B5EF4-FFF2-40B4-BE49-F238E27FC236}">
                <a16:creationId xmlns:a16="http://schemas.microsoft.com/office/drawing/2014/main" id="{B8A30A7B-EC7F-4DE4-A50F-7EBB1A7E0116}"/>
              </a:ext>
            </a:extLst>
          </p:cNvPr>
          <p:cNvSpPr txBox="1"/>
          <p:nvPr/>
        </p:nvSpPr>
        <p:spPr>
          <a:xfrm>
            <a:off x="7063915" y="3978445"/>
            <a:ext cx="2478293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altLang="zh-TW" sz="1600" dirty="0"/>
              <a:t>Light Control (LED)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altLang="zh-CN" sz="1600" dirty="0"/>
              <a:t>Customized GPIOs</a:t>
            </a:r>
            <a:endParaRPr lang="en-US" altLang="zh-TW" sz="1600" dirty="0"/>
          </a:p>
        </p:txBody>
      </p:sp>
      <p:cxnSp>
        <p:nvCxnSpPr>
          <p:cNvPr id="22" name="直線單箭頭接點 29">
            <a:extLst>
              <a:ext uri="{FF2B5EF4-FFF2-40B4-BE49-F238E27FC236}">
                <a16:creationId xmlns:a16="http://schemas.microsoft.com/office/drawing/2014/main" id="{8731D9A6-3899-4BBA-B452-0453BD07EE52}"/>
              </a:ext>
            </a:extLst>
          </p:cNvPr>
          <p:cNvCxnSpPr>
            <a:cxnSpLocks/>
          </p:cNvCxnSpPr>
          <p:nvPr/>
        </p:nvCxnSpPr>
        <p:spPr>
          <a:xfrm flipH="1">
            <a:off x="6881735" y="5849622"/>
            <a:ext cx="2286934" cy="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字方塊 30">
            <a:extLst>
              <a:ext uri="{FF2B5EF4-FFF2-40B4-BE49-F238E27FC236}">
                <a16:creationId xmlns:a16="http://schemas.microsoft.com/office/drawing/2014/main" id="{8DAA4BFA-2A26-4CA4-B466-2671DF15D073}"/>
              </a:ext>
            </a:extLst>
          </p:cNvPr>
          <p:cNvSpPr txBox="1"/>
          <p:nvPr/>
        </p:nvSpPr>
        <p:spPr>
          <a:xfrm>
            <a:off x="6974747" y="5873308"/>
            <a:ext cx="251610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altLang="zh-TW" sz="1600" dirty="0"/>
              <a:t>Current temperature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altLang="zh-CN" sz="1600" dirty="0"/>
              <a:t>Current RSSI</a:t>
            </a:r>
            <a:endParaRPr lang="en-US" altLang="zh-TW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F3940D-ACB0-40D0-84DF-2461D99E1DB2}"/>
              </a:ext>
            </a:extLst>
          </p:cNvPr>
          <p:cNvSpPr txBox="1"/>
          <p:nvPr/>
        </p:nvSpPr>
        <p:spPr>
          <a:xfrm>
            <a:off x="10037590" y="2789388"/>
            <a:ext cx="738536" cy="5410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3599" dirty="0"/>
              <a:t>…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E1430D4-DF4F-447E-A026-23E443955B0D}"/>
              </a:ext>
            </a:extLst>
          </p:cNvPr>
          <p:cNvSpPr/>
          <p:nvPr/>
        </p:nvSpPr>
        <p:spPr>
          <a:xfrm>
            <a:off x="11050172" y="3752372"/>
            <a:ext cx="502014" cy="370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dirty="0"/>
              <a:t>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D5F1B2F-3F6E-4B75-B0FB-9162776E186E}"/>
              </a:ext>
            </a:extLst>
          </p:cNvPr>
          <p:cNvSpPr/>
          <p:nvPr/>
        </p:nvSpPr>
        <p:spPr>
          <a:xfrm>
            <a:off x="11050172" y="1976201"/>
            <a:ext cx="502014" cy="3704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dirty="0"/>
              <a:t>N</a:t>
            </a:r>
          </a:p>
        </p:txBody>
      </p:sp>
      <p:pic>
        <p:nvPicPr>
          <p:cNvPr id="49" name="Picture 48" descr="A circuit board&#10;&#10;Description automatically generated">
            <a:extLst>
              <a:ext uri="{FF2B5EF4-FFF2-40B4-BE49-F238E27FC236}">
                <a16:creationId xmlns:a16="http://schemas.microsoft.com/office/drawing/2014/main" id="{D013159B-3F75-4245-936D-E0894BDBA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15714" y="3255479"/>
            <a:ext cx="1160952" cy="1364282"/>
          </a:xfrm>
          <a:prstGeom prst="rect">
            <a:avLst/>
          </a:prstGeom>
        </p:spPr>
      </p:pic>
      <p:pic>
        <p:nvPicPr>
          <p:cNvPr id="50" name="Picture 49" descr="A circuit board&#10;&#10;Description automatically generated">
            <a:extLst>
              <a:ext uri="{FF2B5EF4-FFF2-40B4-BE49-F238E27FC236}">
                <a16:creationId xmlns:a16="http://schemas.microsoft.com/office/drawing/2014/main" id="{83CA35CD-5D69-4203-98A7-53FC66CBB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15715" y="1523366"/>
            <a:ext cx="1160952" cy="13642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17C5C1-2679-4166-8DD6-014CD486F8D0}"/>
              </a:ext>
            </a:extLst>
          </p:cNvPr>
          <p:cNvGrpSpPr/>
          <p:nvPr/>
        </p:nvGrpSpPr>
        <p:grpSpPr>
          <a:xfrm>
            <a:off x="2840704" y="4197815"/>
            <a:ext cx="3942867" cy="1767967"/>
            <a:chOff x="2841444" y="4198015"/>
            <a:chExt cx="3943894" cy="1768428"/>
          </a:xfrm>
        </p:grpSpPr>
        <p:grpSp>
          <p:nvGrpSpPr>
            <p:cNvPr id="51" name="群組 19">
              <a:extLst>
                <a:ext uri="{FF2B5EF4-FFF2-40B4-BE49-F238E27FC236}">
                  <a16:creationId xmlns:a16="http://schemas.microsoft.com/office/drawing/2014/main" id="{CE15FB39-7D45-437F-A7AC-F49DCB1E8492}"/>
                </a:ext>
              </a:extLst>
            </p:cNvPr>
            <p:cNvGrpSpPr/>
            <p:nvPr/>
          </p:nvGrpSpPr>
          <p:grpSpPr>
            <a:xfrm>
              <a:off x="2841444" y="4198015"/>
              <a:ext cx="3943894" cy="1768428"/>
              <a:chOff x="419100" y="4327572"/>
              <a:chExt cx="3943894" cy="1768428"/>
            </a:xfrm>
          </p:grpSpPr>
          <p:sp>
            <p:nvSpPr>
              <p:cNvPr id="52" name="矩形: 圓角 9">
                <a:extLst>
                  <a:ext uri="{FF2B5EF4-FFF2-40B4-BE49-F238E27FC236}">
                    <a16:creationId xmlns:a16="http://schemas.microsoft.com/office/drawing/2014/main" id="{DD6637CC-4843-45E6-B62D-50B6AD5CD5AA}"/>
                  </a:ext>
                </a:extLst>
              </p:cNvPr>
              <p:cNvSpPr/>
              <p:nvPr/>
            </p:nvSpPr>
            <p:spPr>
              <a:xfrm>
                <a:off x="419100" y="4327572"/>
                <a:ext cx="3943894" cy="1768428"/>
              </a:xfrm>
              <a:prstGeom prst="roundRect">
                <a:avLst/>
              </a:prstGeom>
              <a:solidFill>
                <a:srgbClr val="BBE0E3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TW" altLang="en-US" sz="2399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53" name="矩形: 圓角 6">
                <a:extLst>
                  <a:ext uri="{FF2B5EF4-FFF2-40B4-BE49-F238E27FC236}">
                    <a16:creationId xmlns:a16="http://schemas.microsoft.com/office/drawing/2014/main" id="{D7CE3D2A-E2B6-40CC-AA27-6F641F8E3913}"/>
                  </a:ext>
                </a:extLst>
              </p:cNvPr>
              <p:cNvSpPr/>
              <p:nvPr/>
            </p:nvSpPr>
            <p:spPr>
              <a:xfrm>
                <a:off x="533400" y="5117375"/>
                <a:ext cx="1676400" cy="838200"/>
              </a:xfrm>
              <a:prstGeom prst="roundRect">
                <a:avLst/>
              </a:prstGeom>
              <a:solidFill>
                <a:srgbClr val="333399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1600" b="1" cap="all" dirty="0">
                    <a:solidFill>
                      <a:schemeClr val="bg1"/>
                    </a:solidFill>
                    <a:latin typeface="Open Sans" panose="020B0606030504020204" pitchFamily="34" charset="0"/>
                  </a:rPr>
                  <a:t>MPU</a:t>
                </a:r>
              </a:p>
              <a:p>
                <a:pPr algn="ctr">
                  <a:defRPr/>
                </a:pPr>
                <a:r>
                  <a:rPr lang="en-US" sz="1100" cap="all" dirty="0">
                    <a:solidFill>
                      <a:schemeClr val="bg1"/>
                    </a:solidFill>
                    <a:latin typeface="Open Sans" panose="020B0606030504020204" pitchFamily="34" charset="0"/>
                  </a:rPr>
                  <a:t>(ATSAMA5D27-WLSOM1)</a:t>
                </a:r>
              </a:p>
            </p:txBody>
          </p:sp>
          <p:sp>
            <p:nvSpPr>
              <p:cNvPr id="54" name="矩形: 圓角 7">
                <a:extLst>
                  <a:ext uri="{FF2B5EF4-FFF2-40B4-BE49-F238E27FC236}">
                    <a16:creationId xmlns:a16="http://schemas.microsoft.com/office/drawing/2014/main" id="{8645DFB3-D5E6-4E76-9AAB-EA28E4BA8CEF}"/>
                  </a:ext>
                </a:extLst>
              </p:cNvPr>
              <p:cNvSpPr/>
              <p:nvPr/>
            </p:nvSpPr>
            <p:spPr>
              <a:xfrm>
                <a:off x="2759927" y="5117374"/>
                <a:ext cx="1447800" cy="838199"/>
              </a:xfrm>
              <a:prstGeom prst="roundRect">
                <a:avLst/>
              </a:prstGeom>
              <a:solidFill>
                <a:srgbClr val="333399"/>
              </a:solidFill>
              <a:ln w="25400" cap="flat" cmpd="sng" algn="ctr">
                <a:solidFill>
                  <a:srgbClr val="33339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400" b="1" kern="0" dirty="0" err="1">
                    <a:solidFill>
                      <a:srgbClr val="FFFFFF"/>
                    </a:solidFill>
                    <a:latin typeface="Arial"/>
                  </a:rPr>
                  <a:t>MiWi</a:t>
                </a:r>
                <a:r>
                  <a:rPr lang="en-US" altLang="zh-TW" sz="1400" b="1" kern="0" dirty="0">
                    <a:solidFill>
                      <a:srgbClr val="FFFFFF"/>
                    </a:solidFill>
                    <a:latin typeface="Arial"/>
                  </a:rPr>
                  <a:t> wireless module</a:t>
                </a:r>
              </a:p>
              <a:p>
                <a:pPr algn="ctr">
                  <a:defRPr/>
                </a:pPr>
                <a:r>
                  <a:rPr lang="en-US" altLang="zh-TW" sz="1100" kern="0" dirty="0">
                    <a:solidFill>
                      <a:srgbClr val="FFFFFF"/>
                    </a:solidFill>
                    <a:latin typeface="Arial"/>
                  </a:rPr>
                  <a:t>(SAMR30</a:t>
                </a:r>
                <a:r>
                  <a:rPr lang="en-US" altLang="zh-CN" sz="1100" kern="0" dirty="0">
                    <a:solidFill>
                      <a:srgbClr val="FFFFFF"/>
                    </a:solidFill>
                    <a:latin typeface="Arial"/>
                  </a:rPr>
                  <a:t>M)</a:t>
                </a:r>
                <a:endParaRPr lang="zh-TW" altLang="en-US" sz="1100" kern="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55" name="矩形: 圓角 8">
                <a:extLst>
                  <a:ext uri="{FF2B5EF4-FFF2-40B4-BE49-F238E27FC236}">
                    <a16:creationId xmlns:a16="http://schemas.microsoft.com/office/drawing/2014/main" id="{674F8DB7-BE65-4081-AAB2-1BBAF493CB1D}"/>
                  </a:ext>
                </a:extLst>
              </p:cNvPr>
              <p:cNvSpPr/>
              <p:nvPr/>
            </p:nvSpPr>
            <p:spPr>
              <a:xfrm>
                <a:off x="533400" y="4471852"/>
                <a:ext cx="1676400" cy="457200"/>
              </a:xfrm>
              <a:prstGeom prst="roundRect">
                <a:avLst/>
              </a:prstGeom>
              <a:gradFill rotWithShape="1">
                <a:gsLst>
                  <a:gs pos="0">
                    <a:srgbClr val="2D2D8A">
                      <a:tint val="50000"/>
                      <a:satMod val="300000"/>
                    </a:srgbClr>
                  </a:gs>
                  <a:gs pos="35000">
                    <a:srgbClr val="2D2D8A">
                      <a:tint val="37000"/>
                      <a:satMod val="300000"/>
                    </a:srgbClr>
                  </a:gs>
                  <a:gs pos="100000">
                    <a:srgbClr val="2D2D8A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2D2D8A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2399" kern="0" dirty="0">
                    <a:solidFill>
                      <a:srgbClr val="000000"/>
                    </a:solidFill>
                    <a:latin typeface="Arial"/>
                  </a:rPr>
                  <a:t>LCD</a:t>
                </a:r>
                <a:endParaRPr lang="zh-TW" altLang="en-US" sz="2399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56" name="直線接點 15">
                <a:extLst>
                  <a:ext uri="{FF2B5EF4-FFF2-40B4-BE49-F238E27FC236}">
                    <a16:creationId xmlns:a16="http://schemas.microsoft.com/office/drawing/2014/main" id="{917F366B-A122-4162-96C8-D67CC9F4D7C1}"/>
                  </a:ext>
                </a:extLst>
              </p:cNvPr>
              <p:cNvCxnSpPr>
                <a:stCxn id="53" idx="3"/>
                <a:endCxn id="54" idx="1"/>
              </p:cNvCxnSpPr>
              <p:nvPr/>
            </p:nvCxnSpPr>
            <p:spPr>
              <a:xfrm flipV="1">
                <a:off x="2209800" y="5536474"/>
                <a:ext cx="550127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57" name="文字方塊 16">
                <a:extLst>
                  <a:ext uri="{FF2B5EF4-FFF2-40B4-BE49-F238E27FC236}">
                    <a16:creationId xmlns:a16="http://schemas.microsoft.com/office/drawing/2014/main" id="{A1E3AE53-CD9B-4D89-B9A0-DD07D406BB4D}"/>
                  </a:ext>
                </a:extLst>
              </p:cNvPr>
              <p:cNvSpPr txBox="1"/>
              <p:nvPr/>
            </p:nvSpPr>
            <p:spPr>
              <a:xfrm>
                <a:off x="2214453" y="5536473"/>
                <a:ext cx="5325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TW" sz="1200" kern="0" dirty="0">
                    <a:solidFill>
                      <a:srgbClr val="000000"/>
                    </a:solidFill>
                  </a:rPr>
                  <a:t>UART</a:t>
                </a:r>
                <a:endParaRPr lang="zh-TW" altLang="en-US" sz="12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D7033-0FD3-44E7-A434-E332D2D8E74C}"/>
                </a:ext>
              </a:extLst>
            </p:cNvPr>
            <p:cNvSpPr txBox="1"/>
            <p:nvPr/>
          </p:nvSpPr>
          <p:spPr>
            <a:xfrm>
              <a:off x="4979250" y="4228525"/>
              <a:ext cx="1330671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9" dirty="0">
                  <a:solidFill>
                    <a:srgbClr val="FF0000"/>
                  </a:solidFill>
                </a:rPr>
                <a:t>Gateway</a:t>
              </a:r>
            </a:p>
          </p:txBody>
        </p:sp>
      </p:grpSp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29F21330-6135-4BA5-B977-76A9A3369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57" y="1127600"/>
            <a:ext cx="3386533" cy="20634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E1F37A-A94F-4794-A622-7C482EEE6952}"/>
              </a:ext>
            </a:extLst>
          </p:cNvPr>
          <p:cNvSpPr/>
          <p:nvPr/>
        </p:nvSpPr>
        <p:spPr>
          <a:xfrm>
            <a:off x="180357" y="1098039"/>
            <a:ext cx="3386533" cy="2108233"/>
          </a:xfrm>
          <a:prstGeom prst="rect">
            <a:avLst/>
          </a:prstGeom>
          <a:noFill/>
          <a:ln>
            <a:solidFill>
              <a:srgbClr val="0E368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AC038-C3FA-48BB-A2B2-3C2DEC3AF05E}"/>
              </a:ext>
            </a:extLst>
          </p:cNvPr>
          <p:cNvSpPr/>
          <p:nvPr/>
        </p:nvSpPr>
        <p:spPr>
          <a:xfrm>
            <a:off x="3858452" y="1013233"/>
            <a:ext cx="2511527" cy="79582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MPU HM</a:t>
            </a:r>
            <a:r>
              <a:rPr lang="en-US" altLang="zh-CN" sz="23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Solution</a:t>
            </a:r>
            <a:endParaRPr lang="en-US" sz="2399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4312F-787C-45B0-861B-5802F6568163}"/>
              </a:ext>
            </a:extLst>
          </p:cNvPr>
          <p:cNvSpPr/>
          <p:nvPr/>
        </p:nvSpPr>
        <p:spPr>
          <a:xfrm>
            <a:off x="6791173" y="1012890"/>
            <a:ext cx="2147344" cy="79617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399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MiWi</a:t>
            </a:r>
            <a:r>
              <a:rPr lang="zh-CN" altLang="en-US" sz="23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399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Solution</a:t>
            </a:r>
            <a:endParaRPr lang="en-US" sz="2399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F5D0A5ED-6660-4F08-9288-36E5CE76A013}"/>
              </a:ext>
            </a:extLst>
          </p:cNvPr>
          <p:cNvSpPr/>
          <p:nvPr/>
        </p:nvSpPr>
        <p:spPr>
          <a:xfrm>
            <a:off x="6407374" y="1215022"/>
            <a:ext cx="346404" cy="410009"/>
          </a:xfrm>
          <a:prstGeom prst="mathPlus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74119C3-4FC8-4C76-96FC-C8ACA7685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905571"/>
              </p:ext>
            </p:extLst>
          </p:nvPr>
        </p:nvGraphicFramePr>
        <p:xfrm>
          <a:off x="3822593" y="2080923"/>
          <a:ext cx="3059142" cy="172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7" imgW="2406600" imgH="1441080" progId="Paint.Picture">
                  <p:embed/>
                </p:oleObj>
              </mc:Choice>
              <mc:Fallback>
                <p:oleObj name="Bitmap Image" r:id="rId7" imgW="2406600" imgH="1441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22593" y="2080923"/>
                        <a:ext cx="3059142" cy="172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59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7" grpId="0" animBg="1"/>
      <p:bldP spid="21" grpId="0"/>
      <p:bldP spid="23" grpId="0"/>
      <p:bldP spid="25" grpId="0"/>
      <p:bldP spid="26" grpId="0" animBg="1"/>
      <p:bldP spid="48" grpId="0" animBg="1"/>
      <p:bldP spid="14" grpId="0" animBg="1"/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E7C715-56A6-48A0-83AF-301A25912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1D9979-EBFE-4BB5-9F67-62F57382F0D6}"/>
              </a:ext>
            </a:extLst>
          </p:cNvPr>
          <p:cNvGrpSpPr/>
          <p:nvPr/>
        </p:nvGrpSpPr>
        <p:grpSpPr>
          <a:xfrm>
            <a:off x="1387011" y="548835"/>
            <a:ext cx="8348279" cy="6230051"/>
            <a:chOff x="1469204" y="83418"/>
            <a:chExt cx="9108567" cy="6691163"/>
          </a:xfrm>
        </p:grpSpPr>
        <p:pic>
          <p:nvPicPr>
            <p:cNvPr id="5" name="Picture 4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76422256-ABC0-49F4-B4A8-E7194E6A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9204" y="83418"/>
              <a:ext cx="8939044" cy="6691163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6D63341-8B06-49DB-A995-5121238C579F}"/>
                </a:ext>
              </a:extLst>
            </p:cNvPr>
            <p:cNvSpPr/>
            <p:nvPr/>
          </p:nvSpPr>
          <p:spPr>
            <a:xfrm>
              <a:off x="2003463" y="4958506"/>
              <a:ext cx="2163904" cy="61644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PN</a:t>
              </a:r>
              <a:r>
                <a:rPr lang="en-US" sz="14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: DM320117</a:t>
              </a:r>
            </a:p>
            <a:p>
              <a:pPr algn="ctr"/>
              <a:r>
                <a:rPr lang="en-US" sz="1100" dirty="0">
                  <a:solidFill>
                    <a:srgbClr val="2E2E2E"/>
                  </a:solidFill>
                  <a:latin typeface="Open Sans" panose="020B0606030504020204" pitchFamily="34" charset="0"/>
                </a:rPr>
                <a:t>ATSAMA5D27-WLSOM1-EK1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CD38D17-4241-4D0A-96AE-741FED0DC2CF}"/>
                </a:ext>
              </a:extLst>
            </p:cNvPr>
            <p:cNvSpPr/>
            <p:nvPr/>
          </p:nvSpPr>
          <p:spPr>
            <a:xfrm>
              <a:off x="4407613" y="5574955"/>
              <a:ext cx="2009721" cy="61644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PN: DT100130</a:t>
              </a:r>
            </a:p>
            <a:p>
              <a:pPr algn="ctr"/>
              <a:r>
                <a:rPr lang="en-US" sz="1100" b="0" i="0" dirty="0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ATSAMR30M Sensor Board</a:t>
              </a:r>
              <a:endParaRPr lang="en-US" sz="1400" b="1" dirty="0">
                <a:solidFill>
                  <a:srgbClr val="FF000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9AA531C-7C8E-45E0-BDB6-E804EDB422FF}"/>
                </a:ext>
              </a:extLst>
            </p:cNvPr>
            <p:cNvSpPr/>
            <p:nvPr/>
          </p:nvSpPr>
          <p:spPr>
            <a:xfrm>
              <a:off x="6527426" y="273490"/>
              <a:ext cx="1726394" cy="61644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PN:</a:t>
              </a:r>
              <a:r>
                <a:rPr lang="en-US" sz="1100" b="1" i="0" dirty="0">
                  <a:solidFill>
                    <a:srgbClr val="53575A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AC320005-5</a:t>
              </a:r>
            </a:p>
            <a:p>
              <a:pPr algn="ctr"/>
              <a:r>
                <a:rPr lang="en-US" sz="1100" b="0" i="0" dirty="0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LCD Display Module</a:t>
              </a:r>
              <a:endParaRPr lang="en-US" sz="1400" b="1" dirty="0">
                <a:solidFill>
                  <a:srgbClr val="FF000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395998-7E8C-4C9C-BA31-E09771E36BC0}"/>
                </a:ext>
              </a:extLst>
            </p:cNvPr>
            <p:cNvSpPr/>
            <p:nvPr/>
          </p:nvSpPr>
          <p:spPr>
            <a:xfrm>
              <a:off x="3935001" y="358371"/>
              <a:ext cx="1767151" cy="61644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PN:</a:t>
              </a:r>
              <a:r>
                <a:rPr lang="en-US" sz="1100" b="1" i="0" dirty="0">
                  <a:solidFill>
                    <a:srgbClr val="53575A"/>
                  </a:solidFill>
                  <a:effectLst/>
                  <a:latin typeface="Open Sans" panose="020B0606030504020204" pitchFamily="34" charset="0"/>
                </a:rPr>
                <a:t> </a:t>
              </a:r>
              <a:r>
                <a:rPr lang="en-US" sz="14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AC164159</a:t>
              </a:r>
            </a:p>
            <a:p>
              <a:pPr algn="ctr"/>
              <a:r>
                <a:rPr lang="en-US" altLang="zh-CN" sz="1100" b="0" i="0" dirty="0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AT</a:t>
              </a:r>
              <a:r>
                <a:rPr lang="en-US" sz="1100" b="0" i="0" dirty="0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SAMR30M </a:t>
              </a:r>
              <a:r>
                <a:rPr lang="en-US" sz="1100" b="0" i="0" dirty="0" err="1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Xplained</a:t>
              </a:r>
              <a:r>
                <a:rPr lang="en-US" sz="1100" b="0" i="0" dirty="0">
                  <a:solidFill>
                    <a:srgbClr val="2E2E2E"/>
                  </a:solidFill>
                  <a:effectLst/>
                  <a:latin typeface="Open Sans" panose="020B0606030504020204" pitchFamily="34" charset="0"/>
                </a:rPr>
                <a:t> Pro</a:t>
              </a:r>
              <a:endParaRPr lang="en-US" sz="1400" b="1" dirty="0">
                <a:solidFill>
                  <a:srgbClr val="FF0000"/>
                </a:solidFill>
                <a:latin typeface="Open Sans" panose="020B0606030504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4134DC-8DB8-4333-899B-8008C04B3E9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3472667" y="666596"/>
              <a:ext cx="4623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2E3617-3F73-4F4A-9B5B-DCC6DF3D59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8722" y="4222678"/>
              <a:ext cx="1" cy="7358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4DC65AE-F424-46EF-8A96-59596F144139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34" y="5899815"/>
              <a:ext cx="5235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4243C13-A470-4A07-9A82-41B648ECCBB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390623" y="889939"/>
              <a:ext cx="0" cy="4867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E8B685-F2C1-4032-8CD7-436B7463DB94}"/>
                </a:ext>
              </a:extLst>
            </p:cNvPr>
            <p:cNvSpPr txBox="1"/>
            <p:nvPr/>
          </p:nvSpPr>
          <p:spPr>
            <a:xfrm>
              <a:off x="8253821" y="388687"/>
              <a:ext cx="23239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https://www.microchip.com/en-us/development-tool/AC320005-5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E51AA4-1F1D-4356-BAB2-7D30A3537A13}"/>
                </a:ext>
              </a:extLst>
            </p:cNvPr>
            <p:cNvSpPr txBox="1"/>
            <p:nvPr/>
          </p:nvSpPr>
          <p:spPr>
            <a:xfrm>
              <a:off x="4166341" y="5137954"/>
              <a:ext cx="609257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https://www.microchip.com/en-us/development-tool/DM320117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1A7A56-4599-4877-8BC4-EC734F817F5C}"/>
                </a:ext>
              </a:extLst>
            </p:cNvPr>
            <p:cNvSpPr txBox="1"/>
            <p:nvPr/>
          </p:nvSpPr>
          <p:spPr>
            <a:xfrm>
              <a:off x="3765480" y="968578"/>
              <a:ext cx="2761946" cy="408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https://www.microchip.com/en-us/development-tool/AC164159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873D74-5349-4FE7-858C-6D2649CF3FE7}"/>
                </a:ext>
              </a:extLst>
            </p:cNvPr>
            <p:cNvSpPr txBox="1"/>
            <p:nvPr/>
          </p:nvSpPr>
          <p:spPr>
            <a:xfrm>
              <a:off x="4690940" y="6213706"/>
              <a:ext cx="24704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https://www.microchip.com/en-us/development-tool/DT100130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5009F7-57FA-44D3-B24E-FD5C60E26CDC}"/>
              </a:ext>
            </a:extLst>
          </p:cNvPr>
          <p:cNvSpPr txBox="1"/>
          <p:nvPr/>
        </p:nvSpPr>
        <p:spPr>
          <a:xfrm>
            <a:off x="616785" y="70808"/>
            <a:ext cx="902868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You can find each part through Microchip Website to build the demo.</a:t>
            </a:r>
          </a:p>
        </p:txBody>
      </p:sp>
    </p:spTree>
    <p:extLst>
      <p:ext uri="{BB962C8B-B14F-4D97-AF65-F5344CB8AC3E}">
        <p14:creationId xmlns:p14="http://schemas.microsoft.com/office/powerpoint/2010/main" val="81394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E57FDE5-DFD2-4EF7-8511-406FDE80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611" y="0"/>
            <a:ext cx="3487559" cy="2694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1E52D-9150-478E-9B55-9778C835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2E2E2E"/>
                </a:solidFill>
                <a:latin typeface="Open Sans" panose="020B0606030504020204" pitchFamily="34" charset="0"/>
              </a:rPr>
              <a:t>ATSAMA5D27-WLSOM1-EK1</a:t>
            </a:r>
            <a:br>
              <a:rPr lang="en-US" sz="4400" dirty="0">
                <a:solidFill>
                  <a:srgbClr val="2E2E2E"/>
                </a:solidFill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A8FEE-56AC-4349-8A66-47C40FA076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97644-E9EE-4181-9735-36F4957D6E9C}"/>
              </a:ext>
            </a:extLst>
          </p:cNvPr>
          <p:cNvSpPr txBox="1"/>
          <p:nvPr/>
        </p:nvSpPr>
        <p:spPr>
          <a:xfrm>
            <a:off x="616785" y="1078967"/>
            <a:ext cx="8640232" cy="533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-Prepare an SD card (size &gt;= 8GB)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-Download the MPU ATSAMA5D27-WLSOM1 image from O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neDrive: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-Flash the image to the SD card through 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balenaEtcher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7C49078-815D-4217-8745-4F4FC5AC1B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9683" y="5412171"/>
            <a:ext cx="1076325" cy="1114425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52F6EA-5CA6-4848-84B8-AA7B5FDD9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045" y="1466357"/>
            <a:ext cx="1293963" cy="1382439"/>
          </a:xfrm>
          <a:prstGeom prst="rect">
            <a:avLst/>
          </a:prstGeom>
        </p:spPr>
      </p:pic>
      <p:pic>
        <p:nvPicPr>
          <p:cNvPr id="9" name="Picture 8" descr="Logo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C66389B0-F24B-4CAC-9A4D-E8A27D730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38" y="3468785"/>
            <a:ext cx="3200400" cy="542925"/>
          </a:xfrm>
          <a:prstGeom prst="rect">
            <a:avLst/>
          </a:prstGeom>
        </p:spPr>
      </p:pic>
      <p:pic>
        <p:nvPicPr>
          <p:cNvPr id="7" name="Picture 6" descr="A picture containing electronics, compact disk&#10;&#10;Description automatically generated">
            <a:extLst>
              <a:ext uri="{FF2B5EF4-FFF2-40B4-BE49-F238E27FC236}">
                <a16:creationId xmlns:a16="http://schemas.microsoft.com/office/drawing/2014/main" id="{D042FCAC-E2A7-43CD-9CE7-2D6B10AFE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98" y="3261996"/>
            <a:ext cx="1076326" cy="16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2DE7-B3A6-4316-87D4-D47D1A76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E2E2E"/>
                </a:solidFill>
                <a:latin typeface="Open Sans" panose="020B0606030504020204" pitchFamily="34" charset="0"/>
              </a:rPr>
              <a:t>AT</a:t>
            </a:r>
            <a:r>
              <a:rPr lang="en-US" dirty="0">
                <a:solidFill>
                  <a:srgbClr val="2E2E2E"/>
                </a:solidFill>
                <a:latin typeface="Open Sans" panose="020B0606030504020204" pitchFamily="34" charset="0"/>
              </a:rPr>
              <a:t>SAMR30M </a:t>
            </a:r>
            <a:r>
              <a:rPr lang="en-US" dirty="0" err="1">
                <a:solidFill>
                  <a:srgbClr val="2E2E2E"/>
                </a:solidFill>
                <a:latin typeface="Open Sans" panose="020B0606030504020204" pitchFamily="34" charset="0"/>
              </a:rPr>
              <a:t>Xplained</a:t>
            </a:r>
            <a:r>
              <a:rPr lang="en-US" dirty="0">
                <a:solidFill>
                  <a:srgbClr val="2E2E2E"/>
                </a:solidFill>
                <a:latin typeface="Open Sans" panose="020B0606030504020204" pitchFamily="34" charset="0"/>
              </a:rPr>
              <a:t> Pro</a:t>
            </a:r>
            <a:br>
              <a:rPr lang="en-US" sz="5400" b="1" dirty="0">
                <a:solidFill>
                  <a:srgbClr val="FF0000"/>
                </a:solidFill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016C5-232A-4872-B91D-1F62CBC42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9FED8-341D-4501-8578-9A56A1E4C301}"/>
              </a:ext>
            </a:extLst>
          </p:cNvPr>
          <p:cNvSpPr txBox="1"/>
          <p:nvPr/>
        </p:nvSpPr>
        <p:spPr>
          <a:xfrm>
            <a:off x="346259" y="1104295"/>
            <a:ext cx="11132049" cy="21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-D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ownload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 firmware for </a:t>
            </a:r>
            <a:r>
              <a:rPr lang="en-US" altLang="zh-CN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SAMR30M 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Xplained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Pro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OneDrive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MT"/>
              <a:ea typeface="DengXian" panose="02010600030101010101" pitchFamily="2" charset="-122"/>
              <a:cs typeface="ArialM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MT"/>
              <a:ea typeface="DengXian" panose="02010600030101010101" pitchFamily="2" charset="-122"/>
              <a:cs typeface="ArialM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ArialMT"/>
              <a:ea typeface="DengXian" panose="02010600030101010101" pitchFamily="2" charset="-122"/>
              <a:cs typeface="ArialM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MT"/>
                <a:ea typeface="DengXian" panose="02010600030101010101" pitchFamily="2" charset="-122"/>
                <a:cs typeface="ArialMT"/>
              </a:rPr>
              <a:t>-Device Programming, refer to </a:t>
            </a:r>
            <a:r>
              <a:rPr lang="en-US" sz="2000" b="1" dirty="0">
                <a:effectLst/>
                <a:latin typeface="ArialMT"/>
                <a:ea typeface="DengXian" panose="02010600030101010101" pitchFamily="2" charset="-122"/>
                <a:cs typeface="ArialMT"/>
              </a:rPr>
              <a:t>SAMR30 module </a:t>
            </a:r>
            <a:r>
              <a:rPr lang="en-US" sz="2000" b="1" dirty="0" err="1">
                <a:effectLst/>
                <a:latin typeface="ArialMT"/>
                <a:ea typeface="DengXian" panose="02010600030101010101" pitchFamily="2" charset="-122"/>
                <a:cs typeface="ArialMT"/>
              </a:rPr>
              <a:t>xpro</a:t>
            </a:r>
            <a:r>
              <a:rPr lang="en-US" sz="2000" b="1" dirty="0">
                <a:effectLst/>
                <a:latin typeface="ArialMT"/>
                <a:ea typeface="DengXian" panose="02010600030101010101" pitchFamily="2" charset="-122"/>
                <a:cs typeface="ArialMT"/>
              </a:rPr>
              <a:t> user guide.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D10C7FE-FC8F-42C7-AE2A-57F46D36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265" y="484915"/>
            <a:ext cx="3077709" cy="149442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E77409F3-FC2C-4DB0-A810-D28905AA0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079" y="1436133"/>
            <a:ext cx="1170961" cy="146902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D9B326-64C4-4753-A3F1-8C9FFC1F2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81" y="3183038"/>
            <a:ext cx="4443002" cy="34259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1FD758-03D4-49D5-8804-B4CDF4CF0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79" y="3183038"/>
            <a:ext cx="4339778" cy="3479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E52BC8-1E74-4087-986A-084B7314B42E}"/>
              </a:ext>
            </a:extLst>
          </p:cNvPr>
          <p:cNvSpPr/>
          <p:nvPr/>
        </p:nvSpPr>
        <p:spPr>
          <a:xfrm>
            <a:off x="3431569" y="4109663"/>
            <a:ext cx="308224" cy="1746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CCDC70-373D-49CB-A511-4FE5FAF5AC0B}"/>
              </a:ext>
            </a:extLst>
          </p:cNvPr>
          <p:cNvSpPr/>
          <p:nvPr/>
        </p:nvSpPr>
        <p:spPr>
          <a:xfrm>
            <a:off x="3822184" y="4109663"/>
            <a:ext cx="533247" cy="1746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0</a:t>
            </a:r>
            <a:r>
              <a:rPr lang="en-US" altLang="zh-CN" sz="1200" dirty="0"/>
              <a:t>x02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71409-E6B6-4AC7-A005-B4B0EBF077DE}"/>
              </a:ext>
            </a:extLst>
          </p:cNvPr>
          <p:cNvSpPr/>
          <p:nvPr/>
        </p:nvSpPr>
        <p:spPr>
          <a:xfrm>
            <a:off x="4570967" y="4109662"/>
            <a:ext cx="533247" cy="17466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0</a:t>
            </a:r>
            <a:r>
              <a:rPr lang="en-US" altLang="zh-CN" sz="1200" dirty="0"/>
              <a:t>x07</a:t>
            </a:r>
            <a:endParaRPr lang="en-US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F9A520-B327-4322-9F01-90C83DA27A33}"/>
              </a:ext>
            </a:extLst>
          </p:cNvPr>
          <p:cNvSpPr/>
          <p:nvPr/>
        </p:nvSpPr>
        <p:spPr>
          <a:xfrm>
            <a:off x="4355431" y="4109663"/>
            <a:ext cx="215536" cy="17466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F5399-70BF-4CAF-A685-8CC9A91AF003}"/>
              </a:ext>
            </a:extLst>
          </p:cNvPr>
          <p:cNvSpPr/>
          <p:nvPr/>
        </p:nvSpPr>
        <p:spPr>
          <a:xfrm>
            <a:off x="6626831" y="4284324"/>
            <a:ext cx="2948684" cy="15636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CF438-BA14-4F15-B7C2-D960DBEDCCBF}"/>
              </a:ext>
            </a:extLst>
          </p:cNvPr>
          <p:cNvSpPr/>
          <p:nvPr/>
        </p:nvSpPr>
        <p:spPr>
          <a:xfrm>
            <a:off x="7952197" y="4109662"/>
            <a:ext cx="1623317" cy="1746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/>
              <a:t>Choose path of firmware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312051-CCF1-40FF-9BA3-D6F9A6DCBDA7}"/>
              </a:ext>
            </a:extLst>
          </p:cNvPr>
          <p:cNvSpPr/>
          <p:nvPr/>
        </p:nvSpPr>
        <p:spPr>
          <a:xfrm>
            <a:off x="1284270" y="3183039"/>
            <a:ext cx="2988770" cy="320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Choose “</a:t>
            </a:r>
            <a:r>
              <a:rPr lang="en-US" sz="1100" dirty="0">
                <a:solidFill>
                  <a:srgbClr val="FF0000"/>
                </a:solidFill>
              </a:rPr>
              <a:t>Tool</a:t>
            </a:r>
            <a:r>
              <a:rPr lang="en-US" sz="1100" dirty="0"/>
              <a:t>”, “</a:t>
            </a:r>
            <a:r>
              <a:rPr lang="en-US" sz="1100" dirty="0">
                <a:solidFill>
                  <a:srgbClr val="FF0000"/>
                </a:solidFill>
              </a:rPr>
              <a:t>Device</a:t>
            </a:r>
            <a:r>
              <a:rPr lang="en-US" sz="1100" dirty="0"/>
              <a:t>”, “</a:t>
            </a:r>
            <a:r>
              <a:rPr lang="en-US" sz="1100" dirty="0">
                <a:solidFill>
                  <a:srgbClr val="FF0000"/>
                </a:solidFill>
              </a:rPr>
              <a:t>Interface</a:t>
            </a:r>
            <a:r>
              <a:rPr lang="en-US" sz="1100" dirty="0"/>
              <a:t>” like below, click “Apply”, then click the first “Read”</a:t>
            </a:r>
          </a:p>
        </p:txBody>
      </p:sp>
    </p:spTree>
    <p:extLst>
      <p:ext uri="{BB962C8B-B14F-4D97-AF65-F5344CB8AC3E}">
        <p14:creationId xmlns:p14="http://schemas.microsoft.com/office/powerpoint/2010/main" val="276284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9C64-5421-4D8E-AFE0-A924C8C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E2E2E"/>
                </a:solidFill>
                <a:latin typeface="Open Sans" panose="020B0606030504020204" pitchFamily="34" charset="0"/>
              </a:rPr>
              <a:t>ATSAMR30M Sensor Board</a:t>
            </a:r>
            <a:br>
              <a:rPr lang="en-US" sz="5400" b="1" dirty="0">
                <a:solidFill>
                  <a:srgbClr val="FF0000"/>
                </a:solidFill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A6768-4AC8-4DB7-984A-5B456F9C2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DCE55-F565-4B03-BF7C-FCBBC6A0E9C9}"/>
              </a:ext>
            </a:extLst>
          </p:cNvPr>
          <p:cNvSpPr txBox="1"/>
          <p:nvPr/>
        </p:nvSpPr>
        <p:spPr>
          <a:xfrm>
            <a:off x="466698" y="3874511"/>
            <a:ext cx="5589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-Customized GPIOs of ATSAMR30M sensor board </a:t>
            </a:r>
          </a:p>
          <a:p>
            <a:r>
              <a:rPr lang="en-US" altLang="zh-CN" sz="2000" dirty="0"/>
              <a:t>PA06-&gt;GPIO1, PA07-&gt;GPIO2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PA06 is pin1 of J1 connector,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PA07 is pin2 of J2 connector.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0813B-B541-4A62-B248-A9B09690E489}"/>
              </a:ext>
            </a:extLst>
          </p:cNvPr>
          <p:cNvSpPr txBox="1"/>
          <p:nvPr/>
        </p:nvSpPr>
        <p:spPr>
          <a:xfrm>
            <a:off x="467475" y="897113"/>
            <a:ext cx="11180298" cy="83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Download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 firmware for ATSAMR30M sensor board </a:t>
            </a: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OneDrive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MT"/>
                <a:ea typeface="DengXian" panose="02010600030101010101" pitchFamily="2" charset="-122"/>
                <a:cs typeface="ArialMT"/>
              </a:rPr>
              <a:t>-Device Programming, refer to </a:t>
            </a:r>
            <a:r>
              <a:rPr lang="en-US" sz="2000" b="1" dirty="0">
                <a:effectLst/>
                <a:latin typeface="ArialMT"/>
                <a:ea typeface="DengXian" panose="02010600030101010101" pitchFamily="2" charset="-122"/>
                <a:cs typeface="ArialMT"/>
              </a:rPr>
              <a:t>ATSAMR30M-Sensor-Board-User-Guaid-DA50003015A.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9474D8-92D0-4AD2-B1D8-1BB374CB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15" y="1734073"/>
            <a:ext cx="3102867" cy="2485564"/>
          </a:xfrm>
          <a:prstGeom prst="rect">
            <a:avLst/>
          </a:prstGeom>
        </p:spPr>
      </p:pic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E1C16BA0-441C-4E35-BCAF-E2ECA7AC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24" y="1652735"/>
            <a:ext cx="1822521" cy="2047921"/>
          </a:xfrm>
          <a:prstGeom prst="rect">
            <a:avLst/>
          </a:prstGeom>
        </p:spPr>
      </p:pic>
      <p:pic>
        <p:nvPicPr>
          <p:cNvPr id="13" name="图片 4" descr="电子设备的屏幕&#10;&#10;中度可信度描述已自动生成">
            <a:extLst>
              <a:ext uri="{FF2B5EF4-FFF2-40B4-BE49-F238E27FC236}">
                <a16:creationId xmlns:a16="http://schemas.microsoft.com/office/drawing/2014/main" id="{3F3B537A-85BF-5C41-A4A6-2C165FE5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200" y="4284522"/>
            <a:ext cx="4510603" cy="2494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E0C4AC-D6D6-41A4-B167-81A3C29CF231}"/>
              </a:ext>
            </a:extLst>
          </p:cNvPr>
          <p:cNvSpPr/>
          <p:nvPr/>
        </p:nvSpPr>
        <p:spPr>
          <a:xfrm>
            <a:off x="6145782" y="1635642"/>
            <a:ext cx="2988770" cy="320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Choose “</a:t>
            </a:r>
            <a:r>
              <a:rPr lang="en-US" sz="1100" dirty="0">
                <a:solidFill>
                  <a:srgbClr val="FF0000"/>
                </a:solidFill>
              </a:rPr>
              <a:t>Tool</a:t>
            </a:r>
            <a:r>
              <a:rPr lang="en-US" sz="1100" dirty="0"/>
              <a:t>”, “</a:t>
            </a:r>
            <a:r>
              <a:rPr lang="en-US" sz="1100" dirty="0">
                <a:solidFill>
                  <a:srgbClr val="FF0000"/>
                </a:solidFill>
              </a:rPr>
              <a:t>Device</a:t>
            </a:r>
            <a:r>
              <a:rPr lang="en-US" sz="1100" dirty="0"/>
              <a:t>”, “</a:t>
            </a:r>
            <a:r>
              <a:rPr lang="en-US" sz="1100" dirty="0">
                <a:solidFill>
                  <a:srgbClr val="FF0000"/>
                </a:solidFill>
              </a:rPr>
              <a:t>Interface</a:t>
            </a:r>
            <a:r>
              <a:rPr lang="en-US" sz="1100" dirty="0"/>
              <a:t>” like below, click “Apply”, then click the first “Read”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44888-BCF5-4F57-94E3-5B0C575C322E}"/>
              </a:ext>
            </a:extLst>
          </p:cNvPr>
          <p:cNvSpPr/>
          <p:nvPr/>
        </p:nvSpPr>
        <p:spPr>
          <a:xfrm>
            <a:off x="6739847" y="2520327"/>
            <a:ext cx="2208944" cy="1174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9C9FB-BFD8-4F06-B3B8-D978BB63A1F3}"/>
              </a:ext>
            </a:extLst>
          </p:cNvPr>
          <p:cNvSpPr/>
          <p:nvPr/>
        </p:nvSpPr>
        <p:spPr>
          <a:xfrm>
            <a:off x="8080501" y="2345665"/>
            <a:ext cx="1623317" cy="1746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/>
              <a:t>Choose path of firmware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303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E8C89-1215-4FBF-BE81-DF465BBA42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A1982-F7C1-46EC-B153-33648E06D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2" y="783946"/>
            <a:ext cx="5943600" cy="4098290"/>
          </a:xfrm>
          <a:prstGeom prst="rect">
            <a:avLst/>
          </a:prstGeom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C6914B52-D83E-42A5-92EB-206FD3C1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1" y="783945"/>
            <a:ext cx="5784837" cy="43736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1C331F-0FFE-4DB0-B49D-6B542979E053}"/>
              </a:ext>
            </a:extLst>
          </p:cNvPr>
          <p:cNvSpPr/>
          <p:nvPr/>
        </p:nvSpPr>
        <p:spPr>
          <a:xfrm>
            <a:off x="1430697" y="3048848"/>
            <a:ext cx="791109" cy="2465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/>
              <a:t>Cable 1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EC58D-5576-4BFB-9C8C-AEC6532E3ADC}"/>
              </a:ext>
            </a:extLst>
          </p:cNvPr>
          <p:cNvSpPr/>
          <p:nvPr/>
        </p:nvSpPr>
        <p:spPr>
          <a:xfrm>
            <a:off x="2614813" y="3048848"/>
            <a:ext cx="791109" cy="2465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Cable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5875B-4B85-47B5-A3ED-5B7327043395}"/>
              </a:ext>
            </a:extLst>
          </p:cNvPr>
          <p:cNvSpPr/>
          <p:nvPr/>
        </p:nvSpPr>
        <p:spPr>
          <a:xfrm>
            <a:off x="5845995" y="1931534"/>
            <a:ext cx="1119883" cy="2465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Cable 1-&gt;RX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1326F-AB8E-4DD4-8AB7-450CE0F1762B}"/>
              </a:ext>
            </a:extLst>
          </p:cNvPr>
          <p:cNvSpPr/>
          <p:nvPr/>
        </p:nvSpPr>
        <p:spPr>
          <a:xfrm>
            <a:off x="7335748" y="1931534"/>
            <a:ext cx="1119883" cy="2465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/>
              <a:t>Cable 2-&gt;TX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AB7D3-EF4A-4516-8D74-319F7219125C}"/>
              </a:ext>
            </a:extLst>
          </p:cNvPr>
          <p:cNvSpPr txBox="1"/>
          <p:nvPr/>
        </p:nvSpPr>
        <p:spPr>
          <a:xfrm>
            <a:off x="346259" y="206346"/>
            <a:ext cx="927752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-Connect the ATSAMA5D27-WLSOM1-EK1 and </a:t>
            </a:r>
            <a:r>
              <a:rPr lang="en-US" altLang="zh-CN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SAMR30M </a:t>
            </a:r>
            <a:r>
              <a:rPr lang="en-US" sz="20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Xplained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Pro.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652B8A-885F-4448-9DF2-2BAE57C05CAE}"/>
              </a:ext>
            </a:extLst>
          </p:cNvPr>
          <p:cNvSpPr txBox="1"/>
          <p:nvPr/>
        </p:nvSpPr>
        <p:spPr>
          <a:xfrm>
            <a:off x="346259" y="5140857"/>
            <a:ext cx="8039568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-Connect the ATSAMA5D27-WLSOM1-EK1 and LCD Display Module.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-Connect the SD card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Connect Ethernet</a:t>
            </a: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3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71956-BCAE-4129-9E61-E7188725D6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C966FB5-52B7-6949-B0A0-AF71D5B5D070}" type="slidenum">
              <a:rPr lang="en-US" smtClean="0"/>
              <a:pPr algn="r"/>
              <a:t>9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7BDD25-64B1-452F-8DFB-2792E2E881AE}"/>
              </a:ext>
            </a:extLst>
          </p:cNvPr>
          <p:cNvGrpSpPr/>
          <p:nvPr/>
        </p:nvGrpSpPr>
        <p:grpSpPr>
          <a:xfrm>
            <a:off x="552073" y="1129388"/>
            <a:ext cx="6355849" cy="3935774"/>
            <a:chOff x="508052" y="1232127"/>
            <a:chExt cx="7526340" cy="4583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63AB02-FD2A-45AB-BC00-FC795DE0DBF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91111" y="1232127"/>
              <a:ext cx="7243281" cy="458305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DC47AC-0C6D-4F32-999A-16535F1490AF}"/>
                </a:ext>
              </a:extLst>
            </p:cNvPr>
            <p:cNvSpPr/>
            <p:nvPr/>
          </p:nvSpPr>
          <p:spPr>
            <a:xfrm>
              <a:off x="1065830" y="4880231"/>
              <a:ext cx="513709" cy="6598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6657E3-FDD9-4FCB-AB40-2667000C3528}"/>
                </a:ext>
              </a:extLst>
            </p:cNvPr>
            <p:cNvSpPr/>
            <p:nvPr/>
          </p:nvSpPr>
          <p:spPr>
            <a:xfrm>
              <a:off x="508052" y="4409938"/>
              <a:ext cx="2436483" cy="39041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600" dirty="0"/>
                <a:t>Press </a:t>
              </a:r>
              <a:r>
                <a:rPr lang="en-US" altLang="zh-CN" sz="1600" dirty="0" err="1"/>
                <a:t>nSTART_SOM</a:t>
              </a:r>
              <a:endParaRPr lang="en-US" sz="1600" dirty="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F5A06250-B7BF-4148-BD37-CB0E406FBE3B}"/>
                </a:ext>
              </a:extLst>
            </p:cNvPr>
            <p:cNvSpPr/>
            <p:nvPr/>
          </p:nvSpPr>
          <p:spPr>
            <a:xfrm>
              <a:off x="1216162" y="4800356"/>
              <a:ext cx="215757" cy="16206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285346-83AF-44E6-BCFA-3D5130DF31D2}"/>
              </a:ext>
            </a:extLst>
          </p:cNvPr>
          <p:cNvSpPr txBox="1"/>
          <p:nvPr/>
        </p:nvSpPr>
        <p:spPr>
          <a:xfrm>
            <a:off x="346259" y="207051"/>
            <a:ext cx="11044384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-ATSAMA5D27-WLSOM1-EK1 power-on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-Press </a:t>
            </a:r>
            <a:r>
              <a:rPr lang="en-US" altLang="zh-CN" sz="2000" dirty="0" err="1"/>
              <a:t>nSTART_SOM</a:t>
            </a:r>
            <a:r>
              <a:rPr lang="en-US" altLang="zh-CN" sz="2000" dirty="0"/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 ATSAMA5D27-WLSOM1-EK1, wait </a:t>
            </a:r>
            <a:r>
              <a:rPr lang="en-US" altLang="zh-CN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about 25s until 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MPU start</a:t>
            </a:r>
            <a:r>
              <a:rPr lang="en-US" altLang="zh-CN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ing</a:t>
            </a: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up.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1895EC-0755-462F-89FF-A3F95F33DE0D}"/>
              </a:ext>
            </a:extLst>
          </p:cNvPr>
          <p:cNvSpPr txBox="1"/>
          <p:nvPr/>
        </p:nvSpPr>
        <p:spPr>
          <a:xfrm>
            <a:off x="356533" y="5110364"/>
            <a:ext cx="9515067" cy="1636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-ATSAMR30M sensor board power-on.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kumimoji="1" lang="en-US" altLang="zh-CN" sz="1800" b="1" dirty="0">
                <a:solidFill>
                  <a:srgbClr val="FF0000"/>
                </a:solidFill>
              </a:rPr>
              <a:t>Sensor board as end device need to be put into sleep mode after demonstration.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kumimoji="1" lang="en-US" altLang="zh-CN" sz="1800" dirty="0"/>
              <a:t>      please refer to next page.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CD7F95-91E7-4B30-A9F8-E675893378FC}"/>
              </a:ext>
            </a:extLst>
          </p:cNvPr>
          <p:cNvSpPr/>
          <p:nvPr/>
        </p:nvSpPr>
        <p:spPr>
          <a:xfrm>
            <a:off x="3570811" y="6141666"/>
            <a:ext cx="6300789" cy="61779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~Now 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demo~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C3C914-7B07-4028-AC83-55AA3FEB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313" y="4229175"/>
            <a:ext cx="1263517" cy="1144391"/>
          </a:xfrm>
          <a:prstGeom prst="rect">
            <a:avLst/>
          </a:prstGeom>
        </p:spPr>
      </p:pic>
      <p:pic>
        <p:nvPicPr>
          <p:cNvPr id="16" name="Picture 1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52CCF6-AC2A-4332-BE51-838D7366E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48" y="3818961"/>
            <a:ext cx="2071387" cy="17812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83BD683-F9CF-4D84-9E8F-19C4769170DC}"/>
              </a:ext>
            </a:extLst>
          </p:cNvPr>
          <p:cNvSpPr/>
          <p:nvPr/>
        </p:nvSpPr>
        <p:spPr>
          <a:xfrm>
            <a:off x="9046362" y="4631434"/>
            <a:ext cx="523055" cy="31613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1DE47-5A60-D946-B14E-84618E53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Put </a:t>
            </a:r>
            <a:r>
              <a:rPr kumimoji="1" lang="en-US" altLang="zh-CN" dirty="0" err="1"/>
              <a:t>MiWi</a:t>
            </a:r>
            <a:r>
              <a:rPr kumimoji="1" lang="en-US" altLang="zh-CN" dirty="0"/>
              <a:t> Sensor Board Into Sleep Mode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38FAD-C4DB-CF4A-8C99-4A545E2F86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Long press User Button on the board edge(press button over </a:t>
            </a:r>
            <a:r>
              <a:rPr kumimoji="1" lang="en-US" altLang="zh-CN" dirty="0">
                <a:solidFill>
                  <a:srgbClr val="FF0000"/>
                </a:solidFill>
              </a:rPr>
              <a:t>2 Seconds</a:t>
            </a:r>
            <a:r>
              <a:rPr kumimoji="1" lang="en-US" altLang="zh-CN" dirty="0"/>
              <a:t>), it will put SAMR30 Sensor board(End device) into backup sleep mode.</a:t>
            </a:r>
          </a:p>
          <a:p>
            <a:r>
              <a:rPr kumimoji="1" lang="en-US" altLang="zh-CN" dirty="0"/>
              <a:t>When the board(End device) entering sleep mode, LED will blink for 3 times to indicate this. After that, it will be in sleep mode.</a:t>
            </a:r>
          </a:p>
          <a:p>
            <a:r>
              <a:rPr kumimoji="1" lang="en-US" altLang="zh-CN" dirty="0"/>
              <a:t>After the board(End device enter sleep mode, only can use Reset button to restart the system.</a:t>
            </a:r>
          </a:p>
          <a:p>
            <a:r>
              <a:rPr kumimoji="1" lang="en-US" altLang="zh-CN" dirty="0"/>
              <a:t>About battery life</a:t>
            </a:r>
          </a:p>
          <a:p>
            <a:pPr lvl="1"/>
            <a:r>
              <a:rPr kumimoji="1" lang="en-US" altLang="zh-CN" dirty="0"/>
              <a:t>SAMR30 Sensor board uses CR2450 battery, when SAMR30 is running, the board consumes about 10~11mA current. When SAMR30 is in sleep mode, the board consumes about 110uA current.</a:t>
            </a:r>
          </a:p>
          <a:p>
            <a:pPr lvl="1"/>
            <a:r>
              <a:rPr kumimoji="1" lang="en-US" altLang="zh-CN" dirty="0"/>
              <a:t>One CR2450 battery(540mAh), it can support demo running about 50 hours in its full running mode, and support demo about 200days in sleep mode.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63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_x0020_Archived xmlns="df7acb31-37ac-40e2-81bb-c44e3630f613">false</Content_x0020_Archived>
    <_dlc_DocId xmlns="38ef598d-997c-498b-b737-2f6b2c50ccab">SV5CHKDEWJXD-84-133</_dlc_DocId>
    <_dlc_DocIdUrl xmlns="38ef598d-997c-498b-b737-2f6b2c50ccab">
      <Url>http://mchpweb-2010/marcom/home/Resources/_layouts/DocIdRedir.aspx?ID=SV5CHKDEWJXD-84-133</Url>
      <Description>SV5CHKDEWJXD-84-133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EF9829FE6FB94D84D3D1D5B1820991" ma:contentTypeVersion="2" ma:contentTypeDescription="Create a new document." ma:contentTypeScope="" ma:versionID="84d427fd2fb92a215479da5b0fe5e4ad">
  <xsd:schema xmlns:xsd="http://www.w3.org/2001/XMLSchema" xmlns:xs="http://www.w3.org/2001/XMLSchema" xmlns:p="http://schemas.microsoft.com/office/2006/metadata/properties" xmlns:ns2="38ef598d-997c-498b-b737-2f6b2c50ccab" xmlns:ns3="df7acb31-37ac-40e2-81bb-c44e3630f613" targetNamespace="http://schemas.microsoft.com/office/2006/metadata/properties" ma:root="true" ma:fieldsID="156788901a84a305ff90b9b24ba2d9fb" ns2:_="" ns3:_="">
    <xsd:import namespace="38ef598d-997c-498b-b737-2f6b2c50ccab"/>
    <xsd:import namespace="df7acb31-37ac-40e2-81bb-c44e3630f61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tent_x0020_Archiv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f598d-997c-498b-b737-2f6b2c50cca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acb31-37ac-40e2-81bb-c44e3630f613" elementFormDefault="qualified">
    <xsd:import namespace="http://schemas.microsoft.com/office/2006/documentManagement/types"/>
    <xsd:import namespace="http://schemas.microsoft.com/office/infopath/2007/PartnerControls"/>
    <xsd:element name="Content_x0020_Archived" ma:index="11" nillable="true" ma:displayName="Content Archived" ma:internalName="Content_x0020_Archiv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infopath/2007/PartnerControls"/>
    <ds:schemaRef ds:uri="df7acb31-37ac-40e2-81bb-c44e3630f613"/>
    <ds:schemaRef ds:uri="38ef598d-997c-498b-b737-2f6b2c50ccab"/>
  </ds:schemaRefs>
</ds:datastoreItem>
</file>

<file path=customXml/itemProps2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9647E8-EA5A-4469-8198-396AF1DA1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f598d-997c-498b-b737-2f6b2c50ccab"/>
    <ds:schemaRef ds:uri="df7acb31-37ac-40e2-81bb-c44e3630f6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6ECED7C-7E24-4B80-B6AD-5BF0A508FB7B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26831</TotalTime>
  <Words>569</Words>
  <Application>Microsoft Office PowerPoint</Application>
  <PresentationFormat>自定义</PresentationFormat>
  <Paragraphs>96</Paragraphs>
  <Slides>10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ArialMT</vt:lpstr>
      <vt:lpstr>Arial</vt:lpstr>
      <vt:lpstr>Calibri</vt:lpstr>
      <vt:lpstr>Calibri Light</vt:lpstr>
      <vt:lpstr>Open Sans</vt:lpstr>
      <vt:lpstr>Wingdings</vt:lpstr>
      <vt:lpstr>Office Theme</vt:lpstr>
      <vt:lpstr>Paintbrush Picture</vt:lpstr>
      <vt:lpstr>MiWi Gateway with HMI Demo Setup Guidance</vt:lpstr>
      <vt:lpstr>PowerPoint 演示文稿</vt:lpstr>
      <vt:lpstr>PowerPoint 演示文稿</vt:lpstr>
      <vt:lpstr>ATSAMA5D27-WLSOM1-EK1 </vt:lpstr>
      <vt:lpstr>ATSAMR30M Xplained Pro </vt:lpstr>
      <vt:lpstr>ATSAMR30M Sensor Board </vt:lpstr>
      <vt:lpstr>PowerPoint 演示文稿</vt:lpstr>
      <vt:lpstr>PowerPoint 演示文稿</vt:lpstr>
      <vt:lpstr>Put MiWi Sensor Board Into Sleep Mode</vt:lpstr>
      <vt:lpstr>Thank you!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chen qx</cp:lastModifiedBy>
  <cp:revision>632</cp:revision>
  <dcterms:created xsi:type="dcterms:W3CDTF">2019-09-10T21:33:18Z</dcterms:created>
  <dcterms:modified xsi:type="dcterms:W3CDTF">2022-01-14T08:42:47Z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0x01010006EF9829FE6FB94D84D3D1D5B1820991</vt:lpwstr>
  </property>
</Properties>
</file>